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60"/>
  </p:notesMasterIdLst>
  <p:sldIdLst>
    <p:sldId id="256" r:id="rId3"/>
    <p:sldId id="258" r:id="rId4"/>
    <p:sldId id="319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3" r:id="rId25"/>
    <p:sldId id="284" r:id="rId26"/>
    <p:sldId id="282" r:id="rId27"/>
    <p:sldId id="285" r:id="rId28"/>
    <p:sldId id="286" r:id="rId29"/>
    <p:sldId id="292" r:id="rId30"/>
    <p:sldId id="288" r:id="rId31"/>
    <p:sldId id="289" r:id="rId32"/>
    <p:sldId id="257" r:id="rId33"/>
    <p:sldId id="290" r:id="rId34"/>
    <p:sldId id="291" r:id="rId35"/>
    <p:sldId id="293" r:id="rId36"/>
    <p:sldId id="294" r:id="rId37"/>
    <p:sldId id="297" r:id="rId38"/>
    <p:sldId id="299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6" r:id="rId54"/>
    <p:sldId id="317" r:id="rId55"/>
    <p:sldId id="318" r:id="rId56"/>
    <p:sldId id="315" r:id="rId57"/>
    <p:sldId id="296" r:id="rId58"/>
    <p:sldId id="287" r:id="rId5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6B156-D9DE-4C6E-B304-A55D7D346395}" type="datetimeFigureOut">
              <a:rPr lang="pt-BR" smtClean="0"/>
              <a:pPr/>
              <a:t>30/10/2014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E757B-D420-470D-95A3-BABA039C5B7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4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28" y="8684926"/>
            <a:ext cx="2972421" cy="4575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square" lIns="89725" tIns="44862" rIns="89725" bIns="44862" numCol="1" anchorCtr="0" compatLnSpc="1">
            <a:prstTxWarp prst="textNoShape">
              <a:avLst/>
            </a:prstTxWarp>
          </a:bodyPr>
          <a:lstStyle/>
          <a:p>
            <a:fld id="{C5548131-80C9-476C-BADB-ACC66DB69D4A}" type="slidenum">
              <a:rPr lang="pt-BR">
                <a:solidFill>
                  <a:srgbClr val="FFFFFF"/>
                </a:solidFill>
              </a:rPr>
              <a:pPr/>
              <a:t>39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3880920" y="8684926"/>
            <a:ext cx="2963103" cy="44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393804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392452" algn="l"/>
                <a:tab pos="786295" algn="l"/>
                <a:tab pos="1180140" algn="l"/>
                <a:tab pos="1573984" algn="l"/>
                <a:tab pos="1967826" algn="l"/>
                <a:tab pos="2361671" algn="l"/>
                <a:tab pos="2755515" algn="l"/>
                <a:tab pos="3149358" algn="l"/>
                <a:tab pos="3543202" algn="l"/>
                <a:tab pos="3937045" algn="l"/>
                <a:tab pos="4330888" algn="l"/>
                <a:tab pos="4724734" algn="l"/>
                <a:tab pos="5118576" algn="l"/>
                <a:tab pos="5512421" algn="l"/>
                <a:tab pos="5906263" algn="l"/>
                <a:tab pos="6300108" algn="l"/>
                <a:tab pos="6693952" algn="l"/>
                <a:tab pos="7087795" algn="l"/>
                <a:tab pos="7481638" algn="l"/>
                <a:tab pos="7875483" algn="l"/>
              </a:tabLst>
              <a:defRPr/>
            </a:pPr>
            <a:fld id="{22ADAE3C-4840-4033-884A-A5B2DBDDF23C}" type="slidenum">
              <a:rPr lang="pt-BR" sz="13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pPr algn="r" defTabSz="393804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392452" algn="l"/>
                  <a:tab pos="786295" algn="l"/>
                  <a:tab pos="1180140" algn="l"/>
                  <a:tab pos="1573984" algn="l"/>
                  <a:tab pos="1967826" algn="l"/>
                  <a:tab pos="2361671" algn="l"/>
                  <a:tab pos="2755515" algn="l"/>
                  <a:tab pos="3149358" algn="l"/>
                  <a:tab pos="3543202" algn="l"/>
                  <a:tab pos="3937045" algn="l"/>
                  <a:tab pos="4330888" algn="l"/>
                  <a:tab pos="4724734" algn="l"/>
                  <a:tab pos="5118576" algn="l"/>
                  <a:tab pos="5512421" algn="l"/>
                  <a:tab pos="5906263" algn="l"/>
                  <a:tab pos="6300108" algn="l"/>
                  <a:tab pos="6693952" algn="l"/>
                  <a:tab pos="7087795" algn="l"/>
                  <a:tab pos="7481638" algn="l"/>
                  <a:tab pos="7875483" algn="l"/>
                </a:tabLst>
                <a:defRPr/>
              </a:pPr>
              <a:t>39</a:t>
            </a:fld>
            <a:endParaRPr lang="pt-BR" sz="1300" dirty="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44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0348913" y="-7069138"/>
            <a:ext cx="20699413" cy="155257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870" y="4342465"/>
            <a:ext cx="5488264" cy="4116049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4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28" y="8684926"/>
            <a:ext cx="2972421" cy="4575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square" lIns="89725" tIns="44862" rIns="89725" bIns="44862" numCol="1" anchorCtr="0" compatLnSpc="1">
            <a:prstTxWarp prst="textNoShape">
              <a:avLst/>
            </a:prstTxWarp>
          </a:bodyPr>
          <a:lstStyle/>
          <a:p>
            <a:fld id="{C5548131-80C9-476C-BADB-ACC66DB69D4A}" type="slidenum">
              <a:rPr lang="pt-BR">
                <a:solidFill>
                  <a:srgbClr val="FFFFFF"/>
                </a:solidFill>
              </a:rPr>
              <a:pPr/>
              <a:t>40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3880920" y="8684926"/>
            <a:ext cx="2963103" cy="44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393804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392452" algn="l"/>
                <a:tab pos="786295" algn="l"/>
                <a:tab pos="1180140" algn="l"/>
                <a:tab pos="1573984" algn="l"/>
                <a:tab pos="1967826" algn="l"/>
                <a:tab pos="2361671" algn="l"/>
                <a:tab pos="2755515" algn="l"/>
                <a:tab pos="3149358" algn="l"/>
                <a:tab pos="3543202" algn="l"/>
                <a:tab pos="3937045" algn="l"/>
                <a:tab pos="4330888" algn="l"/>
                <a:tab pos="4724734" algn="l"/>
                <a:tab pos="5118576" algn="l"/>
                <a:tab pos="5512421" algn="l"/>
                <a:tab pos="5906263" algn="l"/>
                <a:tab pos="6300108" algn="l"/>
                <a:tab pos="6693952" algn="l"/>
                <a:tab pos="7087795" algn="l"/>
                <a:tab pos="7481638" algn="l"/>
                <a:tab pos="7875483" algn="l"/>
              </a:tabLst>
              <a:defRPr/>
            </a:pPr>
            <a:fld id="{22ADAE3C-4840-4033-884A-A5B2DBDDF23C}" type="slidenum">
              <a:rPr lang="pt-BR" sz="13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pPr algn="r" defTabSz="393804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392452" algn="l"/>
                  <a:tab pos="786295" algn="l"/>
                  <a:tab pos="1180140" algn="l"/>
                  <a:tab pos="1573984" algn="l"/>
                  <a:tab pos="1967826" algn="l"/>
                  <a:tab pos="2361671" algn="l"/>
                  <a:tab pos="2755515" algn="l"/>
                  <a:tab pos="3149358" algn="l"/>
                  <a:tab pos="3543202" algn="l"/>
                  <a:tab pos="3937045" algn="l"/>
                  <a:tab pos="4330888" algn="l"/>
                  <a:tab pos="4724734" algn="l"/>
                  <a:tab pos="5118576" algn="l"/>
                  <a:tab pos="5512421" algn="l"/>
                  <a:tab pos="5906263" algn="l"/>
                  <a:tab pos="6300108" algn="l"/>
                  <a:tab pos="6693952" algn="l"/>
                  <a:tab pos="7087795" algn="l"/>
                  <a:tab pos="7481638" algn="l"/>
                  <a:tab pos="7875483" algn="l"/>
                </a:tabLst>
                <a:defRPr/>
              </a:pPr>
              <a:t>40</a:t>
            </a:fld>
            <a:endParaRPr lang="pt-BR" sz="1300" dirty="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44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0348913" y="-7069138"/>
            <a:ext cx="20699413" cy="155257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870" y="4342465"/>
            <a:ext cx="5488264" cy="4116049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4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28" y="8684926"/>
            <a:ext cx="2972421" cy="4575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square" lIns="89725" tIns="44862" rIns="89725" bIns="44862" numCol="1" anchorCtr="0" compatLnSpc="1">
            <a:prstTxWarp prst="textNoShape">
              <a:avLst/>
            </a:prstTxWarp>
          </a:bodyPr>
          <a:lstStyle/>
          <a:p>
            <a:fld id="{C5548131-80C9-476C-BADB-ACC66DB69D4A}" type="slidenum">
              <a:rPr lang="pt-BR">
                <a:solidFill>
                  <a:srgbClr val="FFFFFF"/>
                </a:solidFill>
              </a:rPr>
              <a:pPr/>
              <a:t>42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3880920" y="8684926"/>
            <a:ext cx="2963103" cy="44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393804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392452" algn="l"/>
                <a:tab pos="786295" algn="l"/>
                <a:tab pos="1180140" algn="l"/>
                <a:tab pos="1573984" algn="l"/>
                <a:tab pos="1967826" algn="l"/>
                <a:tab pos="2361671" algn="l"/>
                <a:tab pos="2755515" algn="l"/>
                <a:tab pos="3149358" algn="l"/>
                <a:tab pos="3543202" algn="l"/>
                <a:tab pos="3937045" algn="l"/>
                <a:tab pos="4330888" algn="l"/>
                <a:tab pos="4724734" algn="l"/>
                <a:tab pos="5118576" algn="l"/>
                <a:tab pos="5512421" algn="l"/>
                <a:tab pos="5906263" algn="l"/>
                <a:tab pos="6300108" algn="l"/>
                <a:tab pos="6693952" algn="l"/>
                <a:tab pos="7087795" algn="l"/>
                <a:tab pos="7481638" algn="l"/>
                <a:tab pos="7875483" algn="l"/>
              </a:tabLst>
              <a:defRPr/>
            </a:pPr>
            <a:fld id="{22ADAE3C-4840-4033-884A-A5B2DBDDF23C}" type="slidenum">
              <a:rPr lang="pt-BR" sz="13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pPr algn="r" defTabSz="393804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392452" algn="l"/>
                  <a:tab pos="786295" algn="l"/>
                  <a:tab pos="1180140" algn="l"/>
                  <a:tab pos="1573984" algn="l"/>
                  <a:tab pos="1967826" algn="l"/>
                  <a:tab pos="2361671" algn="l"/>
                  <a:tab pos="2755515" algn="l"/>
                  <a:tab pos="3149358" algn="l"/>
                  <a:tab pos="3543202" algn="l"/>
                  <a:tab pos="3937045" algn="l"/>
                  <a:tab pos="4330888" algn="l"/>
                  <a:tab pos="4724734" algn="l"/>
                  <a:tab pos="5118576" algn="l"/>
                  <a:tab pos="5512421" algn="l"/>
                  <a:tab pos="5906263" algn="l"/>
                  <a:tab pos="6300108" algn="l"/>
                  <a:tab pos="6693952" algn="l"/>
                  <a:tab pos="7087795" algn="l"/>
                  <a:tab pos="7481638" algn="l"/>
                  <a:tab pos="7875483" algn="l"/>
                </a:tabLst>
                <a:defRPr/>
              </a:pPr>
              <a:t>42</a:t>
            </a:fld>
            <a:endParaRPr lang="pt-BR" sz="1300" dirty="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44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0348913" y="-7069138"/>
            <a:ext cx="20699413" cy="155257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870" y="4342465"/>
            <a:ext cx="5488264" cy="4116049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4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28" y="8684926"/>
            <a:ext cx="2972421" cy="4575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square" lIns="89725" tIns="44862" rIns="89725" bIns="44862" numCol="1" anchorCtr="0" compatLnSpc="1">
            <a:prstTxWarp prst="textNoShape">
              <a:avLst/>
            </a:prstTxWarp>
          </a:bodyPr>
          <a:lstStyle/>
          <a:p>
            <a:fld id="{C5548131-80C9-476C-BADB-ACC66DB69D4A}" type="slidenum">
              <a:rPr lang="pt-BR">
                <a:solidFill>
                  <a:srgbClr val="FFFFFF"/>
                </a:solidFill>
              </a:rPr>
              <a:pPr/>
              <a:t>43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3880920" y="8684926"/>
            <a:ext cx="2963103" cy="44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393804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392452" algn="l"/>
                <a:tab pos="786295" algn="l"/>
                <a:tab pos="1180140" algn="l"/>
                <a:tab pos="1573984" algn="l"/>
                <a:tab pos="1967826" algn="l"/>
                <a:tab pos="2361671" algn="l"/>
                <a:tab pos="2755515" algn="l"/>
                <a:tab pos="3149358" algn="l"/>
                <a:tab pos="3543202" algn="l"/>
                <a:tab pos="3937045" algn="l"/>
                <a:tab pos="4330888" algn="l"/>
                <a:tab pos="4724734" algn="l"/>
                <a:tab pos="5118576" algn="l"/>
                <a:tab pos="5512421" algn="l"/>
                <a:tab pos="5906263" algn="l"/>
                <a:tab pos="6300108" algn="l"/>
                <a:tab pos="6693952" algn="l"/>
                <a:tab pos="7087795" algn="l"/>
                <a:tab pos="7481638" algn="l"/>
                <a:tab pos="7875483" algn="l"/>
              </a:tabLst>
              <a:defRPr/>
            </a:pPr>
            <a:fld id="{22ADAE3C-4840-4033-884A-A5B2DBDDF23C}" type="slidenum">
              <a:rPr lang="pt-BR" sz="13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pPr algn="r" defTabSz="393804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392452" algn="l"/>
                  <a:tab pos="786295" algn="l"/>
                  <a:tab pos="1180140" algn="l"/>
                  <a:tab pos="1573984" algn="l"/>
                  <a:tab pos="1967826" algn="l"/>
                  <a:tab pos="2361671" algn="l"/>
                  <a:tab pos="2755515" algn="l"/>
                  <a:tab pos="3149358" algn="l"/>
                  <a:tab pos="3543202" algn="l"/>
                  <a:tab pos="3937045" algn="l"/>
                  <a:tab pos="4330888" algn="l"/>
                  <a:tab pos="4724734" algn="l"/>
                  <a:tab pos="5118576" algn="l"/>
                  <a:tab pos="5512421" algn="l"/>
                  <a:tab pos="5906263" algn="l"/>
                  <a:tab pos="6300108" algn="l"/>
                  <a:tab pos="6693952" algn="l"/>
                  <a:tab pos="7087795" algn="l"/>
                  <a:tab pos="7481638" algn="l"/>
                  <a:tab pos="7875483" algn="l"/>
                </a:tabLst>
                <a:defRPr/>
              </a:pPr>
              <a:t>43</a:t>
            </a:fld>
            <a:endParaRPr lang="pt-BR" sz="1300" dirty="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44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0348913" y="-7069138"/>
            <a:ext cx="20699413" cy="155257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870" y="4342465"/>
            <a:ext cx="5488264" cy="4116049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4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28" y="8684926"/>
            <a:ext cx="2972421" cy="4575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square" lIns="89725" tIns="44862" rIns="89725" bIns="44862" numCol="1" anchorCtr="0" compatLnSpc="1">
            <a:prstTxWarp prst="textNoShape">
              <a:avLst/>
            </a:prstTxWarp>
          </a:bodyPr>
          <a:lstStyle/>
          <a:p>
            <a:fld id="{C5548131-80C9-476C-BADB-ACC66DB69D4A}" type="slidenum">
              <a:rPr lang="pt-BR">
                <a:solidFill>
                  <a:srgbClr val="FFFFFF"/>
                </a:solidFill>
              </a:rPr>
              <a:pPr/>
              <a:t>45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3880920" y="8684926"/>
            <a:ext cx="2963103" cy="44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393804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392452" algn="l"/>
                <a:tab pos="786295" algn="l"/>
                <a:tab pos="1180140" algn="l"/>
                <a:tab pos="1573984" algn="l"/>
                <a:tab pos="1967826" algn="l"/>
                <a:tab pos="2361671" algn="l"/>
                <a:tab pos="2755515" algn="l"/>
                <a:tab pos="3149358" algn="l"/>
                <a:tab pos="3543202" algn="l"/>
                <a:tab pos="3937045" algn="l"/>
                <a:tab pos="4330888" algn="l"/>
                <a:tab pos="4724734" algn="l"/>
                <a:tab pos="5118576" algn="l"/>
                <a:tab pos="5512421" algn="l"/>
                <a:tab pos="5906263" algn="l"/>
                <a:tab pos="6300108" algn="l"/>
                <a:tab pos="6693952" algn="l"/>
                <a:tab pos="7087795" algn="l"/>
                <a:tab pos="7481638" algn="l"/>
                <a:tab pos="7875483" algn="l"/>
              </a:tabLst>
              <a:defRPr/>
            </a:pPr>
            <a:fld id="{22ADAE3C-4840-4033-884A-A5B2DBDDF23C}" type="slidenum">
              <a:rPr lang="pt-BR" sz="13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pPr algn="r" defTabSz="393804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392452" algn="l"/>
                  <a:tab pos="786295" algn="l"/>
                  <a:tab pos="1180140" algn="l"/>
                  <a:tab pos="1573984" algn="l"/>
                  <a:tab pos="1967826" algn="l"/>
                  <a:tab pos="2361671" algn="l"/>
                  <a:tab pos="2755515" algn="l"/>
                  <a:tab pos="3149358" algn="l"/>
                  <a:tab pos="3543202" algn="l"/>
                  <a:tab pos="3937045" algn="l"/>
                  <a:tab pos="4330888" algn="l"/>
                  <a:tab pos="4724734" algn="l"/>
                  <a:tab pos="5118576" algn="l"/>
                  <a:tab pos="5512421" algn="l"/>
                  <a:tab pos="5906263" algn="l"/>
                  <a:tab pos="6300108" algn="l"/>
                  <a:tab pos="6693952" algn="l"/>
                  <a:tab pos="7087795" algn="l"/>
                  <a:tab pos="7481638" algn="l"/>
                  <a:tab pos="7875483" algn="l"/>
                </a:tabLst>
                <a:defRPr/>
              </a:pPr>
              <a:t>45</a:t>
            </a:fld>
            <a:endParaRPr lang="pt-BR" sz="1300" dirty="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44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0348913" y="-7069138"/>
            <a:ext cx="20699413" cy="155257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870" y="4342465"/>
            <a:ext cx="5488264" cy="4116049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EB58-5CA8-409F-A705-661FB2FE1087}" type="datetimeFigureOut">
              <a:rPr lang="pt-BR" smtClean="0"/>
              <a:pPr/>
              <a:t>30/10/2014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5A87-1E51-40D3-91E3-848EE6E9E4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EB58-5CA8-409F-A705-661FB2FE1087}" type="datetimeFigureOut">
              <a:rPr lang="pt-BR" smtClean="0"/>
              <a:pPr/>
              <a:t>30/10/2014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5A87-1E51-40D3-91E3-848EE6E9E4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EB58-5CA8-409F-A705-661FB2FE1087}" type="datetimeFigureOut">
              <a:rPr lang="pt-BR" smtClean="0"/>
              <a:pPr/>
              <a:t>30/10/2014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5A87-1E51-40D3-91E3-848EE6E9E4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100013"/>
            <a:ext cx="9144000" cy="1944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3708" y="-99392"/>
            <a:ext cx="9144000" cy="792088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76000" endA="3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100013"/>
            <a:ext cx="9144000" cy="1944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3708" y="-99392"/>
            <a:ext cx="9144000" cy="792088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76000" endA="3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100013"/>
            <a:ext cx="9144000" cy="1944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3708" y="-99392"/>
            <a:ext cx="9144000" cy="792088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76000" endA="3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A87BC-83BF-47E1-98CC-F3209310549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666A33-ACE7-401F-A518-6E482661785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933C4-E388-48A0-BC41-C1F28068C53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F3E40-9451-416F-86CC-54CFAB069E3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CED3A-66D0-48A7-B0D4-2D663924DAA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F63F00-EE55-451B-89E4-6653C0913DB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EE6D7-4F08-4FE9-B678-F1DBB6AB82C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D0C4C-B620-4FB7-9468-9E9DDA02039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EDB3E-ED78-4572-9167-19103DF88F9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B4FBB6-06BE-462B-A7C3-FB559573FC8D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EB58-5CA8-409F-A705-661FB2FE1087}" type="datetimeFigureOut">
              <a:rPr lang="pt-BR" smtClean="0"/>
              <a:pPr/>
              <a:t>30/10/2014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5A87-1E51-40D3-91E3-848EE6E9E4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7691-ADEE-4CE8-A0F4-FF32703BB101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00C9B-519C-4DA6-ADA6-10A9BD1CA25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012BB-62D3-4ECC-90E7-37B3195E7DE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D835B-9D00-4B7C-B337-A0AB712A04B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F6D46-6003-4196-B172-13AC217A3CD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A7CEF-38D2-4903-B7FD-68D033D6821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09F69-737E-475B-826B-87CC497A636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22A75-24A2-4475-B8A7-9E40288FE5F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3F47E-1A61-4826-BEC7-33EF620BA1A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73F9E-B8F6-4F1B-89B7-69B3EE2371B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CE076-7A9F-452E-9C12-2309FE9B4C9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A9F92B-7DA1-485D-BA8B-274114764A0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EB58-5CA8-409F-A705-661FB2FE1087}" type="datetimeFigureOut">
              <a:rPr lang="pt-BR" smtClean="0"/>
              <a:pPr/>
              <a:t>30/10/2014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5A87-1E51-40D3-91E3-848EE6E9E4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EB58-5CA8-409F-A705-661FB2FE1087}" type="datetimeFigureOut">
              <a:rPr lang="pt-BR" smtClean="0"/>
              <a:pPr/>
              <a:t>30/10/2014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5A87-1E51-40D3-91E3-848EE6E9E4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EB58-5CA8-409F-A705-661FB2FE1087}" type="datetimeFigureOut">
              <a:rPr lang="pt-BR" smtClean="0"/>
              <a:pPr/>
              <a:t>30/10/2014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5A87-1E51-40D3-91E3-848EE6E9E4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EB58-5CA8-409F-A705-661FB2FE1087}" type="datetimeFigureOut">
              <a:rPr lang="pt-BR" smtClean="0"/>
              <a:pPr/>
              <a:t>30/10/2014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5A87-1E51-40D3-91E3-848EE6E9E4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EB58-5CA8-409F-A705-661FB2FE1087}" type="datetimeFigureOut">
              <a:rPr lang="pt-BR" smtClean="0"/>
              <a:pPr/>
              <a:t>30/10/2014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5A87-1E51-40D3-91E3-848EE6E9E4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EB58-5CA8-409F-A705-661FB2FE1087}" type="datetimeFigureOut">
              <a:rPr lang="pt-BR" smtClean="0"/>
              <a:pPr/>
              <a:t>30/10/2014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5A87-1E51-40D3-91E3-848EE6E9E4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EB58-5CA8-409F-A705-661FB2FE1087}" type="datetimeFigureOut">
              <a:rPr lang="pt-BR" smtClean="0"/>
              <a:pPr/>
              <a:t>30/10/2014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5A87-1E51-40D3-91E3-848EE6E9E4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DEB58-5CA8-409F-A705-661FB2FE1087}" type="datetimeFigureOut">
              <a:rPr lang="pt-BR" smtClean="0"/>
              <a:pPr/>
              <a:t>30/10/2014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35A87-1E51-40D3-91E3-848EE6E9E4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título mestre</a:t>
            </a:r>
            <a:endParaRPr lang="en-US" altLang="pt-B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  <a:endParaRPr lang="en-US" altLang="pt-B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3C8086-6B65-45C1-965D-D4400DF061C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30/10/2014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B4C2D4-BC0D-4A8D-9891-E25FA3285651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hyperlink" Target="http://www.sergs.com.br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mailto:ivolessa@terra.com.br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ergs.com.br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691680" y="5301208"/>
            <a:ext cx="6264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“Visão e Situação Geral”</a:t>
            </a:r>
          </a:p>
          <a:p>
            <a:pPr algn="ctr"/>
            <a:r>
              <a:rPr lang="pt-BR" sz="1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Engº</a:t>
            </a:r>
            <a:r>
              <a:rPr lang="pt-BR" sz="1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Agrº</a:t>
            </a:r>
            <a:r>
              <a:rPr lang="pt-BR" sz="1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Ivo Lessa </a:t>
            </a:r>
          </a:p>
          <a:p>
            <a:pPr algn="ctr"/>
            <a:r>
              <a:rPr lang="pt-BR" sz="1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Conselheiro da Câmara Especializa de Agronomia</a:t>
            </a:r>
          </a:p>
          <a:p>
            <a:pPr algn="ctr"/>
            <a:r>
              <a:rPr lang="pt-BR" sz="1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CREA/RS </a:t>
            </a:r>
            <a:r>
              <a:rPr lang="pt-BR" sz="16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representando a </a:t>
            </a:r>
            <a:r>
              <a:rPr lang="pt-BR" sz="1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SERGS</a:t>
            </a:r>
            <a:endParaRPr lang="pt-BR" sz="1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ivolessa\Pictures\Banner Cadastro Ambiental Rural I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8064896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olessa\Desktop\Ivo\Fotos\P7200552.JPG"/>
          <p:cNvPicPr>
            <a:picLocks noChangeAspect="1" noChangeArrowheads="1"/>
          </p:cNvPicPr>
          <p:nvPr/>
        </p:nvPicPr>
        <p:blipFill>
          <a:blip r:embed="rId2" cstate="print">
            <a:lum bright="25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Imagem 5" descr="logo Oficial do Sistema Farsul (VAZADO)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021288"/>
            <a:ext cx="1071562" cy="54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Leila Schaan\Documents\CAR\LOGO 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2592288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827584" y="1700808"/>
            <a:ext cx="7632848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Tx/>
              <a:buChar char="•"/>
            </a:pPr>
            <a:r>
              <a:rPr lang="pt-BR" altLang="pt-B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Áreas de Preservação Permanente</a:t>
            </a:r>
          </a:p>
          <a:p>
            <a:pPr marL="742950" lvl="1" indent="-285750" algn="just">
              <a:buFontTx/>
              <a:buChar char="–"/>
            </a:pPr>
            <a:endParaRPr lang="pt-BR" altLang="pt-BR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algn="just">
              <a:lnSpc>
                <a:spcPct val="150000"/>
              </a:lnSpc>
              <a:buFontTx/>
              <a:buChar char="–"/>
            </a:pPr>
            <a:r>
              <a:rPr lang="pt-BR" altLang="pt-BR" sz="2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Área protegida, coberta ou não por vegetação nativa, com a função ambiental de preservar os recursos hídricos, a paisagem, a estabilidade geológica e a biodiversidade, facilitar o fluxo gênico de fauna e flora, proteger o solo e assegurar o bem estar das populações humanas</a:t>
            </a:r>
            <a:endParaRPr lang="pt-BR" altLang="pt-BR" sz="21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olessa\Desktop\Ivo\Fotos\P7200552.JPG"/>
          <p:cNvPicPr>
            <a:picLocks noChangeAspect="1" noChangeArrowheads="1"/>
          </p:cNvPicPr>
          <p:nvPr/>
        </p:nvPicPr>
        <p:blipFill>
          <a:blip r:embed="rId2" cstate="print">
            <a:lum bright="25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Imagem 5" descr="logo Oficial do Sistema Farsul (VAZADO)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021288"/>
            <a:ext cx="1071562" cy="54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Leila Schaan\Documents\CAR\LOGO 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2592288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827584" y="1700808"/>
            <a:ext cx="7704856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Tx/>
              <a:buChar char="•"/>
            </a:pPr>
            <a:r>
              <a:rPr lang="pt-BR" altLang="pt-B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Áreas de Preservação Permanente</a:t>
            </a:r>
          </a:p>
          <a:p>
            <a:pPr marL="742950" lvl="1" indent="-285750" algn="just">
              <a:buFontTx/>
              <a:buChar char="–"/>
            </a:pPr>
            <a:endParaRPr lang="pt-BR" altLang="pt-BR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algn="just">
              <a:buFontTx/>
              <a:buChar char="–"/>
            </a:pPr>
            <a:endParaRPr lang="pt-BR" altLang="pt-BR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algn="just">
              <a:buFontTx/>
              <a:buChar char="–"/>
            </a:pPr>
            <a:r>
              <a:rPr lang="pt-BR" altLang="pt-B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Áreas Rurais Consolidadas</a:t>
            </a:r>
          </a:p>
          <a:p>
            <a:pPr marL="742950" lvl="1" indent="-285750" algn="just">
              <a:buFontTx/>
              <a:buChar char="–"/>
            </a:pPr>
            <a:endParaRPr lang="pt-BR" altLang="pt-BR" sz="2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algn="just">
              <a:buFontTx/>
              <a:buChar char="–"/>
            </a:pPr>
            <a:endParaRPr lang="pt-BR" altLang="pt-BR" sz="2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143000" lvl="2" indent="-228600">
              <a:buFontTx/>
              <a:buChar char="•"/>
            </a:pPr>
            <a:r>
              <a:rPr lang="pt-BR" altLang="pt-B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Área ocupada com edificações, benfeitorias e atividade </a:t>
            </a:r>
            <a:r>
              <a:rPr lang="pt-BR" altLang="pt-BR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agrossilvipastoril</a:t>
            </a:r>
            <a:r>
              <a:rPr lang="pt-BR" altLang="pt-B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na propriedade desde antes de 22 de julho de 2008</a:t>
            </a:r>
            <a:endParaRPr lang="pt-BR" altLang="pt-BR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Conector reto 42"/>
          <p:cNvCxnSpPr/>
          <p:nvPr/>
        </p:nvCxnSpPr>
        <p:spPr>
          <a:xfrm>
            <a:off x="5651500" y="1989138"/>
            <a:ext cx="0" cy="4608512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287338" y="1484313"/>
            <a:ext cx="8605837" cy="400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628650" indent="-2667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pt-BR" sz="2000" b="1" dirty="0">
                <a:solidFill>
                  <a:prstClr val="black"/>
                </a:solidFill>
                <a:cs typeface="Arial" charset="0"/>
              </a:rPr>
              <a:t>MARGENS DE RIOS (Regra Geral)</a:t>
            </a:r>
            <a:endParaRPr lang="pt-BR" sz="2000" b="1" dirty="0">
              <a:solidFill>
                <a:srgbClr val="FFC000"/>
              </a:solidFill>
              <a:cs typeface="Arial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1043609" y="274638"/>
            <a:ext cx="73448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dirty="0">
                <a:solidFill>
                  <a:srgbClr val="00B050"/>
                </a:solidFill>
                <a:cs typeface="Arial" pitchFamily="34" charset="0"/>
              </a:rPr>
              <a:t>NOVO CÓDIGO FLORESTAL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srgbClr val="008000"/>
                </a:solidFill>
                <a:cs typeface="Arial" pitchFamily="34" charset="0"/>
              </a:rPr>
              <a:t>ÁREAS DE PRESERVAÇÃO PERMANENTE</a:t>
            </a:r>
          </a:p>
        </p:txBody>
      </p:sp>
      <p:sp>
        <p:nvSpPr>
          <p:cNvPr id="46085" name="CaixaDeTexto 8"/>
          <p:cNvSpPr txBox="1">
            <a:spLocks noChangeArrowheads="1"/>
          </p:cNvSpPr>
          <p:nvPr/>
        </p:nvSpPr>
        <p:spPr bwMode="auto">
          <a:xfrm>
            <a:off x="3349625" y="2051050"/>
            <a:ext cx="172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b="1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Lei 4.771/1965</a:t>
            </a:r>
          </a:p>
        </p:txBody>
      </p:sp>
      <p:sp>
        <p:nvSpPr>
          <p:cNvPr id="46086" name="CaixaDeTexto 12"/>
          <p:cNvSpPr txBox="1">
            <a:spLocks noChangeArrowheads="1"/>
          </p:cNvSpPr>
          <p:nvPr/>
        </p:nvSpPr>
        <p:spPr bwMode="auto">
          <a:xfrm>
            <a:off x="3276600" y="2997200"/>
            <a:ext cx="1800225" cy="368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Nível Mais Alto</a:t>
            </a:r>
          </a:p>
        </p:txBody>
      </p:sp>
      <p:sp>
        <p:nvSpPr>
          <p:cNvPr id="46087" name="CaixaDeTexto 13"/>
          <p:cNvSpPr txBox="1">
            <a:spLocks noChangeArrowheads="1"/>
          </p:cNvSpPr>
          <p:nvPr/>
        </p:nvSpPr>
        <p:spPr bwMode="auto">
          <a:xfrm>
            <a:off x="6156325" y="2482850"/>
            <a:ext cx="1944688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Rural e Urbana</a:t>
            </a:r>
          </a:p>
        </p:txBody>
      </p:sp>
      <p:sp>
        <p:nvSpPr>
          <p:cNvPr id="46088" name="CaixaDeTexto 14"/>
          <p:cNvSpPr txBox="1">
            <a:spLocks noChangeArrowheads="1"/>
          </p:cNvSpPr>
          <p:nvPr/>
        </p:nvSpPr>
        <p:spPr bwMode="auto">
          <a:xfrm>
            <a:off x="3276600" y="2492375"/>
            <a:ext cx="1800225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Rural /</a:t>
            </a:r>
            <a:r>
              <a:rPr lang="pt-BR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Urbana?</a:t>
            </a:r>
          </a:p>
        </p:txBody>
      </p:sp>
      <p:sp>
        <p:nvSpPr>
          <p:cNvPr id="46089" name="CaixaDeTexto 15"/>
          <p:cNvSpPr txBox="1">
            <a:spLocks noChangeArrowheads="1"/>
          </p:cNvSpPr>
          <p:nvPr/>
        </p:nvSpPr>
        <p:spPr bwMode="auto">
          <a:xfrm>
            <a:off x="360363" y="2492375"/>
            <a:ext cx="2484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Abrangência</a:t>
            </a:r>
          </a:p>
        </p:txBody>
      </p:sp>
      <p:sp>
        <p:nvSpPr>
          <p:cNvPr id="46090" name="CaixaDeTexto 16"/>
          <p:cNvSpPr txBox="1">
            <a:spLocks noChangeArrowheads="1"/>
          </p:cNvSpPr>
          <p:nvPr/>
        </p:nvSpPr>
        <p:spPr bwMode="auto">
          <a:xfrm>
            <a:off x="360363" y="2997200"/>
            <a:ext cx="24844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Início da Faixa</a:t>
            </a:r>
          </a:p>
        </p:txBody>
      </p:sp>
      <p:sp>
        <p:nvSpPr>
          <p:cNvPr id="46091" name="CaixaDeTexto 18"/>
          <p:cNvSpPr txBox="1">
            <a:spLocks noChangeArrowheads="1"/>
          </p:cNvSpPr>
          <p:nvPr/>
        </p:nvSpPr>
        <p:spPr bwMode="auto">
          <a:xfrm>
            <a:off x="6156325" y="2987675"/>
            <a:ext cx="1944688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Calha L. Regular</a:t>
            </a:r>
          </a:p>
        </p:txBody>
      </p:sp>
      <p:sp>
        <p:nvSpPr>
          <p:cNvPr id="46092" name="CaixaDeTexto 19"/>
          <p:cNvSpPr txBox="1">
            <a:spLocks noChangeArrowheads="1"/>
          </p:cNvSpPr>
          <p:nvPr/>
        </p:nvSpPr>
        <p:spPr bwMode="auto">
          <a:xfrm>
            <a:off x="3276600" y="3509963"/>
            <a:ext cx="4824413" cy="369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 metros</a:t>
            </a:r>
          </a:p>
        </p:txBody>
      </p:sp>
      <p:sp>
        <p:nvSpPr>
          <p:cNvPr id="46093" name="CaixaDeTexto 24"/>
          <p:cNvSpPr txBox="1">
            <a:spLocks noChangeArrowheads="1"/>
          </p:cNvSpPr>
          <p:nvPr/>
        </p:nvSpPr>
        <p:spPr bwMode="auto">
          <a:xfrm>
            <a:off x="360363" y="3500438"/>
            <a:ext cx="2484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Cursos de até 10 m</a:t>
            </a:r>
          </a:p>
        </p:txBody>
      </p:sp>
      <p:sp>
        <p:nvSpPr>
          <p:cNvPr id="46094" name="CaixaDeTexto 30"/>
          <p:cNvSpPr txBox="1">
            <a:spLocks noChangeArrowheads="1"/>
          </p:cNvSpPr>
          <p:nvPr/>
        </p:nvSpPr>
        <p:spPr bwMode="auto">
          <a:xfrm>
            <a:off x="360363" y="4005263"/>
            <a:ext cx="24844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Cursos de 10 à 50 m</a:t>
            </a:r>
          </a:p>
        </p:txBody>
      </p:sp>
      <p:sp>
        <p:nvSpPr>
          <p:cNvPr id="46095" name="CaixaDeTexto 34"/>
          <p:cNvSpPr txBox="1">
            <a:spLocks noChangeArrowheads="1"/>
          </p:cNvSpPr>
          <p:nvPr/>
        </p:nvSpPr>
        <p:spPr bwMode="auto">
          <a:xfrm>
            <a:off x="360363" y="4508500"/>
            <a:ext cx="2484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Cursos de 50 à 200 m</a:t>
            </a:r>
          </a:p>
        </p:txBody>
      </p:sp>
      <p:sp>
        <p:nvSpPr>
          <p:cNvPr id="46096" name="CaixaDeTexto 36"/>
          <p:cNvSpPr txBox="1">
            <a:spLocks noChangeArrowheads="1"/>
          </p:cNvSpPr>
          <p:nvPr/>
        </p:nvSpPr>
        <p:spPr bwMode="auto">
          <a:xfrm>
            <a:off x="360363" y="5013325"/>
            <a:ext cx="26273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Cursos de 200 à 600 m</a:t>
            </a:r>
          </a:p>
        </p:txBody>
      </p:sp>
      <p:sp>
        <p:nvSpPr>
          <p:cNvPr id="46097" name="CaixaDeTexto 38"/>
          <p:cNvSpPr txBox="1">
            <a:spLocks noChangeArrowheads="1"/>
          </p:cNvSpPr>
          <p:nvPr/>
        </p:nvSpPr>
        <p:spPr bwMode="auto">
          <a:xfrm>
            <a:off x="360363" y="5516563"/>
            <a:ext cx="2627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Cursos acima de 600 m</a:t>
            </a:r>
          </a:p>
        </p:txBody>
      </p:sp>
      <p:sp>
        <p:nvSpPr>
          <p:cNvPr id="46098" name="CaixaDeTexto 39"/>
          <p:cNvSpPr txBox="1">
            <a:spLocks noChangeArrowheads="1"/>
          </p:cNvSpPr>
          <p:nvPr/>
        </p:nvSpPr>
        <p:spPr bwMode="auto">
          <a:xfrm>
            <a:off x="3276600" y="5516563"/>
            <a:ext cx="4824413" cy="369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500 metros</a:t>
            </a:r>
          </a:p>
        </p:txBody>
      </p:sp>
      <p:sp>
        <p:nvSpPr>
          <p:cNvPr id="46099" name="CaixaDeTexto 33"/>
          <p:cNvSpPr txBox="1">
            <a:spLocks noChangeArrowheads="1"/>
          </p:cNvSpPr>
          <p:nvPr/>
        </p:nvSpPr>
        <p:spPr bwMode="auto">
          <a:xfrm>
            <a:off x="3276600" y="4005263"/>
            <a:ext cx="4824413" cy="368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 metros</a:t>
            </a:r>
          </a:p>
        </p:txBody>
      </p:sp>
      <p:sp>
        <p:nvSpPr>
          <p:cNvPr id="46100" name="CaixaDeTexto 35"/>
          <p:cNvSpPr txBox="1">
            <a:spLocks noChangeArrowheads="1"/>
          </p:cNvSpPr>
          <p:nvPr/>
        </p:nvSpPr>
        <p:spPr bwMode="auto">
          <a:xfrm>
            <a:off x="3276600" y="4508500"/>
            <a:ext cx="4824413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100 metros</a:t>
            </a:r>
          </a:p>
        </p:txBody>
      </p:sp>
      <p:sp>
        <p:nvSpPr>
          <p:cNvPr id="46101" name="CaixaDeTexto 37"/>
          <p:cNvSpPr txBox="1">
            <a:spLocks noChangeArrowheads="1"/>
          </p:cNvSpPr>
          <p:nvPr/>
        </p:nvSpPr>
        <p:spPr bwMode="auto">
          <a:xfrm>
            <a:off x="3276600" y="5013325"/>
            <a:ext cx="4824413" cy="368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200 metros</a:t>
            </a:r>
          </a:p>
        </p:txBody>
      </p:sp>
      <p:sp>
        <p:nvSpPr>
          <p:cNvPr id="46102" name="CaixaDeTexto 13"/>
          <p:cNvSpPr txBox="1">
            <a:spLocks noChangeArrowheads="1"/>
          </p:cNvSpPr>
          <p:nvPr/>
        </p:nvSpPr>
        <p:spPr bwMode="auto">
          <a:xfrm>
            <a:off x="6084888" y="2060575"/>
            <a:ext cx="2016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Lei 12.651/2012</a:t>
            </a:r>
          </a:p>
        </p:txBody>
      </p:sp>
      <p:pic>
        <p:nvPicPr>
          <p:cNvPr id="23" name="Imagem 5" descr="logo Oficial do Sistema Farsul (VAZADO)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188640"/>
            <a:ext cx="1071562" cy="54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Conector reto 42"/>
          <p:cNvCxnSpPr/>
          <p:nvPr/>
        </p:nvCxnSpPr>
        <p:spPr>
          <a:xfrm>
            <a:off x="5651500" y="5445125"/>
            <a:ext cx="0" cy="1223963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287338" y="1484313"/>
            <a:ext cx="8605837" cy="400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628650" indent="-2667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pt-BR" sz="2000" b="1" dirty="0">
                <a:solidFill>
                  <a:prstClr val="black"/>
                </a:solidFill>
                <a:cs typeface="Arial" charset="0"/>
              </a:rPr>
              <a:t>DISPOSIÇÕES TRANSITÓRIAS</a:t>
            </a:r>
            <a:endParaRPr lang="pt-BR" sz="2000" b="1" dirty="0">
              <a:solidFill>
                <a:srgbClr val="FFC000"/>
              </a:solidFill>
              <a:cs typeface="Arial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1043609" y="274638"/>
            <a:ext cx="71287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dirty="0">
                <a:solidFill>
                  <a:srgbClr val="00B050"/>
                </a:solidFill>
                <a:cs typeface="Arial" pitchFamily="34" charset="0"/>
              </a:rPr>
              <a:t>NOVO CÓDIGO FLORESTAL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srgbClr val="008000"/>
                </a:solidFill>
                <a:cs typeface="Arial" pitchFamily="34" charset="0"/>
              </a:rPr>
              <a:t>REGULARIZAÇÃO DAS </a:t>
            </a:r>
            <a:r>
              <a:rPr lang="pt-BR" sz="3200" b="1" dirty="0" err="1">
                <a:solidFill>
                  <a:srgbClr val="008000"/>
                </a:solidFill>
                <a:cs typeface="Arial" pitchFamily="34" charset="0"/>
              </a:rPr>
              <a:t>APPs</a:t>
            </a:r>
            <a:endParaRPr lang="pt-BR" sz="3200" b="1" dirty="0">
              <a:solidFill>
                <a:srgbClr val="008000"/>
              </a:solidFill>
              <a:cs typeface="Arial" pitchFamily="34" charset="0"/>
            </a:endParaRPr>
          </a:p>
        </p:txBody>
      </p:sp>
      <p:sp>
        <p:nvSpPr>
          <p:cNvPr id="51205" name="CaixaDeTexto 8"/>
          <p:cNvSpPr txBox="1">
            <a:spLocks noChangeArrowheads="1"/>
          </p:cNvSpPr>
          <p:nvPr/>
        </p:nvSpPr>
        <p:spPr bwMode="auto">
          <a:xfrm>
            <a:off x="3708400" y="2051050"/>
            <a:ext cx="172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b="1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Lei 4.771/1965</a:t>
            </a:r>
          </a:p>
        </p:txBody>
      </p:sp>
      <p:sp>
        <p:nvSpPr>
          <p:cNvPr id="51206" name="CaixaDeTexto 13"/>
          <p:cNvSpPr txBox="1">
            <a:spLocks noChangeArrowheads="1"/>
          </p:cNvSpPr>
          <p:nvPr/>
        </p:nvSpPr>
        <p:spPr bwMode="auto">
          <a:xfrm>
            <a:off x="5940425" y="2482850"/>
            <a:ext cx="1800225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SIM</a:t>
            </a:r>
          </a:p>
        </p:txBody>
      </p:sp>
      <p:sp>
        <p:nvSpPr>
          <p:cNvPr id="51207" name="CaixaDeTexto 14"/>
          <p:cNvSpPr txBox="1">
            <a:spLocks noChangeArrowheads="1"/>
          </p:cNvSpPr>
          <p:nvPr/>
        </p:nvSpPr>
        <p:spPr bwMode="auto">
          <a:xfrm>
            <a:off x="3635375" y="2492375"/>
            <a:ext cx="1800225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NÃO</a:t>
            </a:r>
          </a:p>
        </p:txBody>
      </p:sp>
      <p:sp>
        <p:nvSpPr>
          <p:cNvPr id="51208" name="CaixaDeTexto 15"/>
          <p:cNvSpPr txBox="1">
            <a:spLocks noChangeArrowheads="1"/>
          </p:cNvSpPr>
          <p:nvPr/>
        </p:nvSpPr>
        <p:spPr bwMode="auto">
          <a:xfrm>
            <a:off x="1042988" y="2492375"/>
            <a:ext cx="2484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Áreas Consolidadas</a:t>
            </a:r>
          </a:p>
        </p:txBody>
      </p:sp>
      <p:cxnSp>
        <p:nvCxnSpPr>
          <p:cNvPr id="42" name="Conector reto 41"/>
          <p:cNvCxnSpPr/>
          <p:nvPr/>
        </p:nvCxnSpPr>
        <p:spPr>
          <a:xfrm flipH="1">
            <a:off x="5722938" y="1989138"/>
            <a:ext cx="1587" cy="115252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0" name="CaixaDeTexto 48"/>
          <p:cNvSpPr txBox="1">
            <a:spLocks noChangeArrowheads="1"/>
          </p:cNvSpPr>
          <p:nvPr/>
        </p:nvSpPr>
        <p:spPr bwMode="auto">
          <a:xfrm>
            <a:off x="3635375" y="5673725"/>
            <a:ext cx="17287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Lei exige Recuperação Total</a:t>
            </a:r>
          </a:p>
        </p:txBody>
      </p:sp>
      <p:sp>
        <p:nvSpPr>
          <p:cNvPr id="51211" name="CaixaDeTexto 49"/>
          <p:cNvSpPr txBox="1">
            <a:spLocks noChangeArrowheads="1"/>
          </p:cNvSpPr>
          <p:nvPr/>
        </p:nvSpPr>
        <p:spPr bwMode="auto">
          <a:xfrm>
            <a:off x="1079500" y="5661025"/>
            <a:ext cx="2484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Consolidação ?</a:t>
            </a:r>
          </a:p>
        </p:txBody>
      </p:sp>
      <p:sp>
        <p:nvSpPr>
          <p:cNvPr id="51212" name="CaixaDeTexto 51"/>
          <p:cNvSpPr txBox="1">
            <a:spLocks noChangeArrowheads="1"/>
          </p:cNvSpPr>
          <p:nvPr/>
        </p:nvSpPr>
        <p:spPr bwMode="auto">
          <a:xfrm>
            <a:off x="5867400" y="5651500"/>
            <a:ext cx="1944688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PRA automático</a:t>
            </a:r>
          </a:p>
        </p:txBody>
      </p:sp>
      <p:sp>
        <p:nvSpPr>
          <p:cNvPr id="51213" name="CaixaDeTexto 55"/>
          <p:cNvSpPr txBox="1">
            <a:spLocks noChangeArrowheads="1"/>
          </p:cNvSpPr>
          <p:nvPr/>
        </p:nvSpPr>
        <p:spPr bwMode="auto">
          <a:xfrm>
            <a:off x="1079500" y="6299200"/>
            <a:ext cx="2484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Compensação ?</a:t>
            </a:r>
          </a:p>
        </p:txBody>
      </p:sp>
      <p:sp>
        <p:nvSpPr>
          <p:cNvPr id="51214" name="CaixaDeTexto 57"/>
          <p:cNvSpPr txBox="1">
            <a:spLocks noChangeArrowheads="1"/>
          </p:cNvSpPr>
          <p:nvPr/>
        </p:nvSpPr>
        <p:spPr bwMode="auto">
          <a:xfrm>
            <a:off x="5868144" y="6309320"/>
            <a:ext cx="1944688" cy="369888"/>
          </a:xfrm>
          <a:prstGeom prst="rect">
            <a:avLst/>
          </a:prstGeom>
          <a:solidFill>
            <a:schemeClr val="accent1">
              <a:alpha val="54901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NÃO</a:t>
            </a:r>
          </a:p>
        </p:txBody>
      </p:sp>
      <p:sp>
        <p:nvSpPr>
          <p:cNvPr id="61" name="Retângulo 60"/>
          <p:cNvSpPr/>
          <p:nvPr/>
        </p:nvSpPr>
        <p:spPr>
          <a:xfrm>
            <a:off x="3635375" y="5661025"/>
            <a:ext cx="1728788" cy="989013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1216" name="CaixaDeTexto 13"/>
          <p:cNvSpPr txBox="1">
            <a:spLocks noChangeArrowheads="1"/>
          </p:cNvSpPr>
          <p:nvPr/>
        </p:nvSpPr>
        <p:spPr bwMode="auto">
          <a:xfrm>
            <a:off x="5868988" y="2060575"/>
            <a:ext cx="2016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b="1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Lei 12.651/2012</a:t>
            </a:r>
          </a:p>
        </p:txBody>
      </p:sp>
      <p:sp>
        <p:nvSpPr>
          <p:cNvPr id="51217" name="CaixaDeTexto 29"/>
          <p:cNvSpPr txBox="1">
            <a:spLocks noChangeArrowheads="1"/>
          </p:cNvSpPr>
          <p:nvPr/>
        </p:nvSpPr>
        <p:spPr bwMode="auto">
          <a:xfrm>
            <a:off x="323850" y="3236913"/>
            <a:ext cx="8424863" cy="1477962"/>
          </a:xfrm>
          <a:prstGeom prst="rect">
            <a:avLst/>
          </a:prstGeom>
          <a:solidFill>
            <a:srgbClr val="00206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ÁREA RURAL CONSOLIDADA (art. 3º inciso IV)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Área de imóvel rural com ocupação antrópica preexistente a 22 de julho de 2008, com edificações, benfeitorias ou atividades agrossilvopastoris, admitida, neste último caso, a adoção do regime de pousio;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323850" y="4819650"/>
            <a:ext cx="8424863" cy="7842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628650" indent="-266700" algn="just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pt-BR" sz="1500" dirty="0">
                <a:solidFill>
                  <a:prstClr val="black"/>
                </a:solidFill>
                <a:cs typeface="Arial" charset="0"/>
              </a:rPr>
              <a:t>Art.3. inciso XXIV. </a:t>
            </a:r>
            <a:r>
              <a:rPr lang="pt-BR" sz="1500" dirty="0" err="1">
                <a:solidFill>
                  <a:prstClr val="black"/>
                </a:solidFill>
                <a:cs typeface="Arial" charset="0"/>
              </a:rPr>
              <a:t>Pousio</a:t>
            </a:r>
            <a:r>
              <a:rPr lang="pt-BR" sz="1500" dirty="0">
                <a:solidFill>
                  <a:prstClr val="black"/>
                </a:solidFill>
                <a:cs typeface="Arial" charset="0"/>
              </a:rPr>
              <a:t>: prática de interrupção temporária das atividades ou usos agrícolas, pecuários ou </a:t>
            </a:r>
            <a:r>
              <a:rPr lang="pt-BR" sz="1500" dirty="0" err="1">
                <a:solidFill>
                  <a:prstClr val="black"/>
                </a:solidFill>
                <a:cs typeface="Arial" charset="0"/>
              </a:rPr>
              <a:t>silviculturais</a:t>
            </a:r>
            <a:r>
              <a:rPr lang="pt-BR" sz="1500" dirty="0">
                <a:solidFill>
                  <a:prstClr val="black"/>
                </a:solidFill>
                <a:cs typeface="Arial" charset="0"/>
              </a:rPr>
              <a:t>, por no máximo 5 (cinco) anos, para possibilitar a recuperação a recuperação da capacidade de uso ou da estrutura física do solo.</a:t>
            </a:r>
          </a:p>
        </p:txBody>
      </p:sp>
      <p:pic>
        <p:nvPicPr>
          <p:cNvPr id="19" name="Imagem 5" descr="logo Oficial do Sistema Farsul (VAZADO)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188640"/>
            <a:ext cx="1071562" cy="54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 txBox="1">
            <a:spLocks/>
          </p:cNvSpPr>
          <p:nvPr/>
        </p:nvSpPr>
        <p:spPr bwMode="auto">
          <a:xfrm>
            <a:off x="0" y="1557338"/>
            <a:ext cx="8893175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19150" indent="-45720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1900" dirty="0">
                <a:solidFill>
                  <a:prstClr val="black"/>
                </a:solidFill>
                <a:cs typeface="Arial" charset="0"/>
              </a:rPr>
              <a:t>Art. 61-A. Nas </a:t>
            </a:r>
            <a:r>
              <a:rPr lang="pt-BR" sz="1900" dirty="0" err="1">
                <a:solidFill>
                  <a:prstClr val="black"/>
                </a:solidFill>
                <a:cs typeface="Arial" charset="0"/>
              </a:rPr>
              <a:t>APPs</a:t>
            </a:r>
            <a:r>
              <a:rPr lang="pt-BR" sz="1900" dirty="0">
                <a:solidFill>
                  <a:prstClr val="black"/>
                </a:solidFill>
                <a:cs typeface="Arial" charset="0"/>
              </a:rPr>
              <a:t> fica autorizada, exclusivamente, a continuidade das atividades </a:t>
            </a:r>
            <a:r>
              <a:rPr lang="pt-BR" sz="1900" dirty="0" err="1">
                <a:solidFill>
                  <a:prstClr val="black"/>
                </a:solidFill>
                <a:cs typeface="Arial" charset="0"/>
              </a:rPr>
              <a:t>agrossilvopastoris</a:t>
            </a:r>
            <a:r>
              <a:rPr lang="pt-BR" sz="1900" dirty="0">
                <a:solidFill>
                  <a:prstClr val="black"/>
                </a:solidFill>
                <a:cs typeface="Arial" charset="0"/>
              </a:rPr>
              <a:t>, de ecoturismo e turismo rural em áreas rurais consolidadas até 22 de julho de 2008.</a:t>
            </a:r>
          </a:p>
          <a:p>
            <a:pPr marL="819150" indent="-45720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pt-BR" sz="5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 bwMode="auto">
          <a:xfrm>
            <a:off x="1115617" y="274638"/>
            <a:ext cx="741682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dirty="0">
                <a:solidFill>
                  <a:srgbClr val="00B050"/>
                </a:solidFill>
                <a:cs typeface="Arial" pitchFamily="34" charset="0"/>
              </a:rPr>
              <a:t>NOVO CÓDIGO FLORESTAL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srgbClr val="008000"/>
                </a:solidFill>
                <a:cs typeface="Arial" pitchFamily="34" charset="0"/>
              </a:rPr>
              <a:t>REGULARIZAÇÃO DAS APP</a:t>
            </a:r>
          </a:p>
        </p:txBody>
      </p:sp>
      <p:cxnSp>
        <p:nvCxnSpPr>
          <p:cNvPr id="36" name="Conector reto 35"/>
          <p:cNvCxnSpPr/>
          <p:nvPr/>
        </p:nvCxnSpPr>
        <p:spPr>
          <a:xfrm flipH="1">
            <a:off x="4427538" y="3357563"/>
            <a:ext cx="0" cy="3455987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ângulo 36"/>
          <p:cNvSpPr/>
          <p:nvPr/>
        </p:nvSpPr>
        <p:spPr>
          <a:xfrm>
            <a:off x="287338" y="2563813"/>
            <a:ext cx="8605837" cy="400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628650" indent="-2667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pt-BR" sz="2000" b="1" dirty="0">
                <a:solidFill>
                  <a:prstClr val="black"/>
                </a:solidFill>
                <a:cs typeface="Arial" charset="0"/>
              </a:rPr>
              <a:t>EXIGÊNCIAS DE RECUPERAÇÃO MÍNIMA (Art. 61-A §§ 1º ao 7º e 61-B)</a:t>
            </a:r>
            <a:endParaRPr lang="pt-BR" sz="2000" b="1" dirty="0">
              <a:solidFill>
                <a:srgbClr val="FFC000"/>
              </a:solidFill>
              <a:cs typeface="Arial" charset="0"/>
            </a:endParaRPr>
          </a:p>
        </p:txBody>
      </p:sp>
      <p:sp>
        <p:nvSpPr>
          <p:cNvPr id="52230" name="CaixaDeTexto 8"/>
          <p:cNvSpPr txBox="1">
            <a:spLocks noChangeArrowheads="1"/>
          </p:cNvSpPr>
          <p:nvPr/>
        </p:nvSpPr>
        <p:spPr bwMode="auto">
          <a:xfrm>
            <a:off x="1258888" y="3706813"/>
            <a:ext cx="151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&lt; 10 metros</a:t>
            </a:r>
          </a:p>
        </p:txBody>
      </p:sp>
      <p:sp>
        <p:nvSpPr>
          <p:cNvPr id="52231" name="CaixaDeTexto 11"/>
          <p:cNvSpPr txBox="1">
            <a:spLocks noChangeArrowheads="1"/>
          </p:cNvSpPr>
          <p:nvPr/>
        </p:nvSpPr>
        <p:spPr bwMode="auto">
          <a:xfrm>
            <a:off x="2843213" y="3706813"/>
            <a:ext cx="158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&gt; 10 metros</a:t>
            </a:r>
          </a:p>
        </p:txBody>
      </p:sp>
      <p:sp>
        <p:nvSpPr>
          <p:cNvPr id="52232" name="CaixaDeTexto 13"/>
          <p:cNvSpPr txBox="1">
            <a:spLocks noChangeArrowheads="1"/>
          </p:cNvSpPr>
          <p:nvPr/>
        </p:nvSpPr>
        <p:spPr bwMode="auto">
          <a:xfrm>
            <a:off x="1258888" y="4148138"/>
            <a:ext cx="4681537" cy="369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 metros</a:t>
            </a:r>
          </a:p>
        </p:txBody>
      </p:sp>
      <p:sp>
        <p:nvSpPr>
          <p:cNvPr id="52233" name="CaixaDeTexto 15"/>
          <p:cNvSpPr txBox="1">
            <a:spLocks noChangeArrowheads="1"/>
          </p:cNvSpPr>
          <p:nvPr/>
        </p:nvSpPr>
        <p:spPr bwMode="auto">
          <a:xfrm>
            <a:off x="-541338" y="4148138"/>
            <a:ext cx="2484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0 a 1 MF</a:t>
            </a:r>
          </a:p>
        </p:txBody>
      </p:sp>
      <p:sp>
        <p:nvSpPr>
          <p:cNvPr id="52234" name="CaixaDeTexto 16"/>
          <p:cNvSpPr txBox="1">
            <a:spLocks noChangeArrowheads="1"/>
          </p:cNvSpPr>
          <p:nvPr/>
        </p:nvSpPr>
        <p:spPr bwMode="auto">
          <a:xfrm>
            <a:off x="-541338" y="4652963"/>
            <a:ext cx="2484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1 a 2 MF</a:t>
            </a:r>
          </a:p>
        </p:txBody>
      </p:sp>
      <p:sp>
        <p:nvSpPr>
          <p:cNvPr id="52235" name="CaixaDeTexto 18"/>
          <p:cNvSpPr txBox="1">
            <a:spLocks noChangeArrowheads="1"/>
          </p:cNvSpPr>
          <p:nvPr/>
        </p:nvSpPr>
        <p:spPr bwMode="auto">
          <a:xfrm>
            <a:off x="7667625" y="5146675"/>
            <a:ext cx="1296988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20%</a:t>
            </a:r>
          </a:p>
        </p:txBody>
      </p:sp>
      <p:sp>
        <p:nvSpPr>
          <p:cNvPr id="52236" name="CaixaDeTexto 20"/>
          <p:cNvSpPr txBox="1">
            <a:spLocks noChangeArrowheads="1"/>
          </p:cNvSpPr>
          <p:nvPr/>
        </p:nvSpPr>
        <p:spPr bwMode="auto">
          <a:xfrm>
            <a:off x="-541338" y="5148263"/>
            <a:ext cx="2484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2 a 4 MF</a:t>
            </a:r>
          </a:p>
        </p:txBody>
      </p:sp>
      <p:sp>
        <p:nvSpPr>
          <p:cNvPr id="52237" name="CaixaDeTexto 24"/>
          <p:cNvSpPr txBox="1">
            <a:spLocks noChangeArrowheads="1"/>
          </p:cNvSpPr>
          <p:nvPr/>
        </p:nvSpPr>
        <p:spPr bwMode="auto">
          <a:xfrm>
            <a:off x="-541338" y="5661025"/>
            <a:ext cx="2484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4 a 10 MF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1258888" y="5659438"/>
            <a:ext cx="3097212" cy="865187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2239" name="CaixaDeTexto 30"/>
          <p:cNvSpPr txBox="1">
            <a:spLocks noChangeArrowheads="1"/>
          </p:cNvSpPr>
          <p:nvPr/>
        </p:nvSpPr>
        <p:spPr bwMode="auto">
          <a:xfrm>
            <a:off x="-541338" y="6156325"/>
            <a:ext cx="2484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&gt; 10 MF</a:t>
            </a:r>
          </a:p>
        </p:txBody>
      </p:sp>
      <p:cxnSp>
        <p:nvCxnSpPr>
          <p:cNvPr id="50" name="Conector reto 49"/>
          <p:cNvCxnSpPr/>
          <p:nvPr/>
        </p:nvCxnSpPr>
        <p:spPr>
          <a:xfrm>
            <a:off x="2843213" y="3644900"/>
            <a:ext cx="0" cy="309562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41" name="CaixaDeTexto 13"/>
          <p:cNvSpPr txBox="1">
            <a:spLocks noChangeArrowheads="1"/>
          </p:cNvSpPr>
          <p:nvPr/>
        </p:nvSpPr>
        <p:spPr bwMode="auto">
          <a:xfrm>
            <a:off x="7596188" y="3716338"/>
            <a:ext cx="1296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b="1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Limitador</a:t>
            </a:r>
          </a:p>
        </p:txBody>
      </p:sp>
      <p:sp>
        <p:nvSpPr>
          <p:cNvPr id="52242" name="CaixaDeTexto 13"/>
          <p:cNvSpPr txBox="1">
            <a:spLocks noChangeArrowheads="1"/>
          </p:cNvSpPr>
          <p:nvPr/>
        </p:nvSpPr>
        <p:spPr bwMode="auto">
          <a:xfrm>
            <a:off x="1258888" y="4643438"/>
            <a:ext cx="4681537" cy="369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 metros</a:t>
            </a:r>
          </a:p>
        </p:txBody>
      </p:sp>
      <p:sp>
        <p:nvSpPr>
          <p:cNvPr id="52243" name="CaixaDeTexto 13"/>
          <p:cNvSpPr txBox="1">
            <a:spLocks noChangeArrowheads="1"/>
          </p:cNvSpPr>
          <p:nvPr/>
        </p:nvSpPr>
        <p:spPr bwMode="auto">
          <a:xfrm>
            <a:off x="1258888" y="5146675"/>
            <a:ext cx="4681537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 metros</a:t>
            </a:r>
          </a:p>
        </p:txBody>
      </p:sp>
      <p:sp>
        <p:nvSpPr>
          <p:cNvPr id="55" name="Retângulo 54"/>
          <p:cNvSpPr/>
          <p:nvPr/>
        </p:nvSpPr>
        <p:spPr>
          <a:xfrm>
            <a:off x="7667625" y="4148138"/>
            <a:ext cx="1296988" cy="865187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2245" name="CaixaDeTexto 18"/>
          <p:cNvSpPr txBox="1">
            <a:spLocks noChangeArrowheads="1"/>
          </p:cNvSpPr>
          <p:nvPr/>
        </p:nvSpPr>
        <p:spPr bwMode="auto">
          <a:xfrm>
            <a:off x="7667625" y="4364038"/>
            <a:ext cx="1296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10%</a:t>
            </a:r>
          </a:p>
        </p:txBody>
      </p:sp>
      <p:cxnSp>
        <p:nvCxnSpPr>
          <p:cNvPr id="57" name="Conector reto 56"/>
          <p:cNvCxnSpPr/>
          <p:nvPr/>
        </p:nvCxnSpPr>
        <p:spPr>
          <a:xfrm flipH="1">
            <a:off x="7596188" y="3357563"/>
            <a:ext cx="0" cy="3455987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47" name="CaixaDeTexto 11"/>
          <p:cNvSpPr txBox="1">
            <a:spLocks noChangeArrowheads="1"/>
          </p:cNvSpPr>
          <p:nvPr/>
        </p:nvSpPr>
        <p:spPr bwMode="auto">
          <a:xfrm>
            <a:off x="6011863" y="3141663"/>
            <a:ext cx="15843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O. D’Água Perenes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Nascentes</a:t>
            </a:r>
          </a:p>
        </p:txBody>
      </p:sp>
      <p:sp>
        <p:nvSpPr>
          <p:cNvPr id="52248" name="CaixaDeTexto 12"/>
          <p:cNvSpPr txBox="1">
            <a:spLocks noChangeArrowheads="1"/>
          </p:cNvSpPr>
          <p:nvPr/>
        </p:nvSpPr>
        <p:spPr bwMode="auto">
          <a:xfrm>
            <a:off x="6084888" y="5146675"/>
            <a:ext cx="1439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 metros</a:t>
            </a:r>
          </a:p>
        </p:txBody>
      </p:sp>
      <p:sp>
        <p:nvSpPr>
          <p:cNvPr id="60" name="Retângulo 59"/>
          <p:cNvSpPr/>
          <p:nvPr/>
        </p:nvSpPr>
        <p:spPr>
          <a:xfrm>
            <a:off x="6084888" y="4149725"/>
            <a:ext cx="1439862" cy="2376488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61" name="Conector reto 60"/>
          <p:cNvCxnSpPr/>
          <p:nvPr/>
        </p:nvCxnSpPr>
        <p:spPr>
          <a:xfrm flipH="1">
            <a:off x="6011863" y="3357563"/>
            <a:ext cx="0" cy="3455987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ângulo 61"/>
          <p:cNvSpPr/>
          <p:nvPr/>
        </p:nvSpPr>
        <p:spPr>
          <a:xfrm>
            <a:off x="4500563" y="5661025"/>
            <a:ext cx="1439862" cy="865188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2252" name="CaixaDeTexto 19"/>
          <p:cNvSpPr txBox="1">
            <a:spLocks noChangeArrowheads="1"/>
          </p:cNvSpPr>
          <p:nvPr/>
        </p:nvSpPr>
        <p:spPr bwMode="auto">
          <a:xfrm>
            <a:off x="4500563" y="5870575"/>
            <a:ext cx="1439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 metros</a:t>
            </a:r>
          </a:p>
        </p:txBody>
      </p:sp>
      <p:sp>
        <p:nvSpPr>
          <p:cNvPr id="52253" name="CaixaDeTexto 11"/>
          <p:cNvSpPr txBox="1">
            <a:spLocks noChangeArrowheads="1"/>
          </p:cNvSpPr>
          <p:nvPr/>
        </p:nvSpPr>
        <p:spPr bwMode="auto">
          <a:xfrm>
            <a:off x="4427538" y="3500438"/>
            <a:ext cx="1584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Lagos Naturais</a:t>
            </a:r>
          </a:p>
        </p:txBody>
      </p:sp>
      <p:sp>
        <p:nvSpPr>
          <p:cNvPr id="52254" name="CaixaDeTexto 8"/>
          <p:cNvSpPr txBox="1">
            <a:spLocks noChangeArrowheads="1"/>
          </p:cNvSpPr>
          <p:nvPr/>
        </p:nvSpPr>
        <p:spPr bwMode="auto">
          <a:xfrm>
            <a:off x="1258888" y="3284538"/>
            <a:ext cx="3168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Cursos D’ Água</a:t>
            </a:r>
          </a:p>
        </p:txBody>
      </p:sp>
      <p:sp>
        <p:nvSpPr>
          <p:cNvPr id="52255" name="CaixaDeTexto 29"/>
          <p:cNvSpPr txBox="1">
            <a:spLocks noChangeArrowheads="1"/>
          </p:cNvSpPr>
          <p:nvPr/>
        </p:nvSpPr>
        <p:spPr bwMode="auto">
          <a:xfrm>
            <a:off x="7667625" y="6154738"/>
            <a:ext cx="1296988" cy="369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Integral</a:t>
            </a:r>
          </a:p>
        </p:txBody>
      </p:sp>
      <p:sp>
        <p:nvSpPr>
          <p:cNvPr id="52256" name="CaixaDeTexto 29"/>
          <p:cNvSpPr txBox="1">
            <a:spLocks noChangeArrowheads="1"/>
          </p:cNvSpPr>
          <p:nvPr/>
        </p:nvSpPr>
        <p:spPr bwMode="auto">
          <a:xfrm>
            <a:off x="7667625" y="5661025"/>
            <a:ext cx="1296988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Integral</a:t>
            </a:r>
          </a:p>
        </p:txBody>
      </p:sp>
      <p:sp>
        <p:nvSpPr>
          <p:cNvPr id="42" name="CaixaDeTexto 12"/>
          <p:cNvSpPr txBox="1">
            <a:spLocks noChangeArrowheads="1"/>
          </p:cNvSpPr>
          <p:nvPr/>
        </p:nvSpPr>
        <p:spPr bwMode="auto">
          <a:xfrm>
            <a:off x="1258888" y="6156325"/>
            <a:ext cx="1512887" cy="3683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 metros</a:t>
            </a:r>
          </a:p>
        </p:txBody>
      </p:sp>
      <p:sp>
        <p:nvSpPr>
          <p:cNvPr id="52258" name="CaixaDeTexto 19"/>
          <p:cNvSpPr txBox="1">
            <a:spLocks noChangeArrowheads="1"/>
          </p:cNvSpPr>
          <p:nvPr/>
        </p:nvSpPr>
        <p:spPr bwMode="auto">
          <a:xfrm>
            <a:off x="1258888" y="5876925"/>
            <a:ext cx="3097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 a 100 metros </a:t>
            </a:r>
            <a:r>
              <a:rPr lang="pt-BR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cfe</a:t>
            </a: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PRA</a:t>
            </a:r>
          </a:p>
        </p:txBody>
      </p:sp>
      <p:sp>
        <p:nvSpPr>
          <p:cNvPr id="41" name="CaixaDeTexto 12"/>
          <p:cNvSpPr txBox="1">
            <a:spLocks noChangeArrowheads="1"/>
          </p:cNvSpPr>
          <p:nvPr/>
        </p:nvSpPr>
        <p:spPr bwMode="auto">
          <a:xfrm>
            <a:off x="1258888" y="5653088"/>
            <a:ext cx="1512887" cy="3683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 metros</a:t>
            </a:r>
          </a:p>
        </p:txBody>
      </p:sp>
      <p:grpSp>
        <p:nvGrpSpPr>
          <p:cNvPr id="2" name="Grupo 44"/>
          <p:cNvGrpSpPr>
            <a:grpSpLocks/>
          </p:cNvGrpSpPr>
          <p:nvPr/>
        </p:nvGrpSpPr>
        <p:grpSpPr bwMode="auto">
          <a:xfrm>
            <a:off x="2843213" y="5659438"/>
            <a:ext cx="1584325" cy="865187"/>
            <a:chOff x="1619235" y="764704"/>
            <a:chExt cx="1584504" cy="865187"/>
          </a:xfrm>
        </p:grpSpPr>
        <p:sp>
          <p:nvSpPr>
            <p:cNvPr id="43" name="Retângulo 42"/>
            <p:cNvSpPr/>
            <p:nvPr/>
          </p:nvSpPr>
          <p:spPr>
            <a:xfrm>
              <a:off x="1692268" y="764704"/>
              <a:ext cx="1440025" cy="86518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52262" name="CaixaDeTexto 19"/>
            <p:cNvSpPr txBox="1">
              <a:spLocks noChangeArrowheads="1"/>
            </p:cNvSpPr>
            <p:nvPr/>
          </p:nvSpPr>
          <p:spPr bwMode="auto">
            <a:xfrm>
              <a:off x="1619235" y="951021"/>
              <a:ext cx="1584504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30 a 100 m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8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(1/2 largura do curso d’água</a:t>
              </a:r>
              <a:r>
                <a:rPr lang="pt-BR" sz="8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</p:grpSp>
      <p:pic>
        <p:nvPicPr>
          <p:cNvPr id="39" name="Imagem 5" descr="logo Oficial do Sistema Farsul (VAZADO)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188640"/>
            <a:ext cx="1071562" cy="54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-108104"/>
            <a:ext cx="9144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effectLst>
                  <a:glow rad="63500">
                    <a:prstClr val="black">
                      <a:alpha val="99000"/>
                    </a:prstClr>
                  </a:glow>
                </a:effectLst>
                <a:cs typeface="Calibri"/>
              </a:rPr>
              <a:t>CURSOS D’ ÁGUA &lt;10m DE LARGURA</a:t>
            </a:r>
          </a:p>
        </p:txBody>
      </p:sp>
      <p:pic>
        <p:nvPicPr>
          <p:cNvPr id="56323" name="Picture 2" descr="C:\Users\Condorelli\Documents\Rios de até 10 metr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503238"/>
            <a:ext cx="9144001" cy="622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Forma livre 31"/>
          <p:cNvSpPr/>
          <p:nvPr/>
        </p:nvSpPr>
        <p:spPr>
          <a:xfrm>
            <a:off x="-36513" y="549275"/>
            <a:ext cx="7704138" cy="6192838"/>
          </a:xfrm>
          <a:custGeom>
            <a:avLst/>
            <a:gdLst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508000 w 7531100"/>
              <a:gd name="connsiteY3" fmla="*/ 723900 h 6184900"/>
              <a:gd name="connsiteX4" fmla="*/ 723900 w 7531100"/>
              <a:gd name="connsiteY4" fmla="*/ 965200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901700 w 7531100"/>
              <a:gd name="connsiteY8" fmla="*/ 1587500 h 6184900"/>
              <a:gd name="connsiteX9" fmla="*/ 1003300 w 7531100"/>
              <a:gd name="connsiteY9" fmla="*/ 1397000 h 6184900"/>
              <a:gd name="connsiteX10" fmla="*/ 2324100 w 7531100"/>
              <a:gd name="connsiteY10" fmla="*/ 2133600 h 6184900"/>
              <a:gd name="connsiteX11" fmla="*/ 2247900 w 7531100"/>
              <a:gd name="connsiteY11" fmla="*/ 2349500 h 6184900"/>
              <a:gd name="connsiteX12" fmla="*/ 2273300 w 7531100"/>
              <a:gd name="connsiteY12" fmla="*/ 2540000 h 6184900"/>
              <a:gd name="connsiteX13" fmla="*/ 2159000 w 7531100"/>
              <a:gd name="connsiteY13" fmla="*/ 2578100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273300 w 7531100"/>
              <a:gd name="connsiteY53" fmla="*/ 2120900 h 6184900"/>
              <a:gd name="connsiteX54" fmla="*/ 1003300 w 7531100"/>
              <a:gd name="connsiteY54" fmla="*/ 1384300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508000 w 7531100"/>
              <a:gd name="connsiteY3" fmla="*/ 723900 h 6184900"/>
              <a:gd name="connsiteX4" fmla="*/ 723900 w 7531100"/>
              <a:gd name="connsiteY4" fmla="*/ 965200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901700 w 7531100"/>
              <a:gd name="connsiteY8" fmla="*/ 1587500 h 6184900"/>
              <a:gd name="connsiteX9" fmla="*/ 1003300 w 7531100"/>
              <a:gd name="connsiteY9" fmla="*/ 1397000 h 6184900"/>
              <a:gd name="connsiteX10" fmla="*/ 2324100 w 7531100"/>
              <a:gd name="connsiteY10" fmla="*/ 2133600 h 6184900"/>
              <a:gd name="connsiteX11" fmla="*/ 2247900 w 7531100"/>
              <a:gd name="connsiteY11" fmla="*/ 2349500 h 6184900"/>
              <a:gd name="connsiteX12" fmla="*/ 2273300 w 7531100"/>
              <a:gd name="connsiteY12" fmla="*/ 2540000 h 6184900"/>
              <a:gd name="connsiteX13" fmla="*/ 2159000 w 7531100"/>
              <a:gd name="connsiteY13" fmla="*/ 2578100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273300 w 7531100"/>
              <a:gd name="connsiteY53" fmla="*/ 2120900 h 6184900"/>
              <a:gd name="connsiteX54" fmla="*/ 1907704 w 7531100"/>
              <a:gd name="connsiteY54" fmla="*/ 178169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508000 w 7531100"/>
              <a:gd name="connsiteY3" fmla="*/ 723900 h 6184900"/>
              <a:gd name="connsiteX4" fmla="*/ 723900 w 7531100"/>
              <a:gd name="connsiteY4" fmla="*/ 965200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901700 w 7531100"/>
              <a:gd name="connsiteY8" fmla="*/ 1587500 h 6184900"/>
              <a:gd name="connsiteX9" fmla="*/ 1763688 w 7531100"/>
              <a:gd name="connsiteY9" fmla="*/ 1997720 h 6184900"/>
              <a:gd name="connsiteX10" fmla="*/ 2324100 w 7531100"/>
              <a:gd name="connsiteY10" fmla="*/ 2133600 h 6184900"/>
              <a:gd name="connsiteX11" fmla="*/ 2247900 w 7531100"/>
              <a:gd name="connsiteY11" fmla="*/ 2349500 h 6184900"/>
              <a:gd name="connsiteX12" fmla="*/ 2273300 w 7531100"/>
              <a:gd name="connsiteY12" fmla="*/ 2540000 h 6184900"/>
              <a:gd name="connsiteX13" fmla="*/ 2159000 w 7531100"/>
              <a:gd name="connsiteY13" fmla="*/ 2578100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273300 w 7531100"/>
              <a:gd name="connsiteY53" fmla="*/ 2120900 h 6184900"/>
              <a:gd name="connsiteX54" fmla="*/ 1907704 w 7531100"/>
              <a:gd name="connsiteY54" fmla="*/ 178169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508000 w 7531100"/>
              <a:gd name="connsiteY3" fmla="*/ 723900 h 6184900"/>
              <a:gd name="connsiteX4" fmla="*/ 723900 w 7531100"/>
              <a:gd name="connsiteY4" fmla="*/ 965200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901700 w 7531100"/>
              <a:gd name="connsiteY8" fmla="*/ 1587500 h 6184900"/>
              <a:gd name="connsiteX9" fmla="*/ 1475656 w 7531100"/>
              <a:gd name="connsiteY9" fmla="*/ 1853704 h 6184900"/>
              <a:gd name="connsiteX10" fmla="*/ 2324100 w 7531100"/>
              <a:gd name="connsiteY10" fmla="*/ 2133600 h 6184900"/>
              <a:gd name="connsiteX11" fmla="*/ 2247900 w 7531100"/>
              <a:gd name="connsiteY11" fmla="*/ 2349500 h 6184900"/>
              <a:gd name="connsiteX12" fmla="*/ 2273300 w 7531100"/>
              <a:gd name="connsiteY12" fmla="*/ 2540000 h 6184900"/>
              <a:gd name="connsiteX13" fmla="*/ 2159000 w 7531100"/>
              <a:gd name="connsiteY13" fmla="*/ 2578100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273300 w 7531100"/>
              <a:gd name="connsiteY53" fmla="*/ 2120900 h 6184900"/>
              <a:gd name="connsiteX54" fmla="*/ 1907704 w 7531100"/>
              <a:gd name="connsiteY54" fmla="*/ 178169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508000 w 7531100"/>
              <a:gd name="connsiteY3" fmla="*/ 723900 h 6184900"/>
              <a:gd name="connsiteX4" fmla="*/ 723900 w 7531100"/>
              <a:gd name="connsiteY4" fmla="*/ 965200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901700 w 7531100"/>
              <a:gd name="connsiteY8" fmla="*/ 1587500 h 6184900"/>
              <a:gd name="connsiteX9" fmla="*/ 1475656 w 7531100"/>
              <a:gd name="connsiteY9" fmla="*/ 1853704 h 6184900"/>
              <a:gd name="connsiteX10" fmla="*/ 2324100 w 7531100"/>
              <a:gd name="connsiteY10" fmla="*/ 2133600 h 6184900"/>
              <a:gd name="connsiteX11" fmla="*/ 2247900 w 7531100"/>
              <a:gd name="connsiteY11" fmla="*/ 2349500 h 6184900"/>
              <a:gd name="connsiteX12" fmla="*/ 2273300 w 7531100"/>
              <a:gd name="connsiteY12" fmla="*/ 2540000 h 6184900"/>
              <a:gd name="connsiteX13" fmla="*/ 2159000 w 7531100"/>
              <a:gd name="connsiteY13" fmla="*/ 2578100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273300 w 7531100"/>
              <a:gd name="connsiteY53" fmla="*/ 2120900 h 6184900"/>
              <a:gd name="connsiteX54" fmla="*/ 1907704 w 7531100"/>
              <a:gd name="connsiteY54" fmla="*/ 178169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508000 w 7531100"/>
              <a:gd name="connsiteY3" fmla="*/ 723900 h 6184900"/>
              <a:gd name="connsiteX4" fmla="*/ 723900 w 7531100"/>
              <a:gd name="connsiteY4" fmla="*/ 965200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901700 w 7531100"/>
              <a:gd name="connsiteY8" fmla="*/ 1587500 h 6184900"/>
              <a:gd name="connsiteX9" fmla="*/ 1475656 w 7531100"/>
              <a:gd name="connsiteY9" fmla="*/ 1853704 h 6184900"/>
              <a:gd name="connsiteX10" fmla="*/ 2324100 w 7531100"/>
              <a:gd name="connsiteY10" fmla="*/ 2133600 h 6184900"/>
              <a:gd name="connsiteX11" fmla="*/ 2247900 w 7531100"/>
              <a:gd name="connsiteY11" fmla="*/ 2349500 h 6184900"/>
              <a:gd name="connsiteX12" fmla="*/ 2273300 w 7531100"/>
              <a:gd name="connsiteY12" fmla="*/ 2540000 h 6184900"/>
              <a:gd name="connsiteX13" fmla="*/ 2159000 w 7531100"/>
              <a:gd name="connsiteY13" fmla="*/ 2578100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483768 w 7531100"/>
              <a:gd name="connsiteY53" fmla="*/ 1997720 h 6184900"/>
              <a:gd name="connsiteX54" fmla="*/ 1907704 w 7531100"/>
              <a:gd name="connsiteY54" fmla="*/ 178169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508000 w 7531100"/>
              <a:gd name="connsiteY3" fmla="*/ 723900 h 6184900"/>
              <a:gd name="connsiteX4" fmla="*/ 723900 w 7531100"/>
              <a:gd name="connsiteY4" fmla="*/ 965200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901700 w 7531100"/>
              <a:gd name="connsiteY8" fmla="*/ 1587500 h 6184900"/>
              <a:gd name="connsiteX9" fmla="*/ 1475656 w 7531100"/>
              <a:gd name="connsiteY9" fmla="*/ 1853704 h 6184900"/>
              <a:gd name="connsiteX10" fmla="*/ 1907704 w 7531100"/>
              <a:gd name="connsiteY10" fmla="*/ 2357760 h 6184900"/>
              <a:gd name="connsiteX11" fmla="*/ 2247900 w 7531100"/>
              <a:gd name="connsiteY11" fmla="*/ 2349500 h 6184900"/>
              <a:gd name="connsiteX12" fmla="*/ 2273300 w 7531100"/>
              <a:gd name="connsiteY12" fmla="*/ 2540000 h 6184900"/>
              <a:gd name="connsiteX13" fmla="*/ 2159000 w 7531100"/>
              <a:gd name="connsiteY13" fmla="*/ 2578100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483768 w 7531100"/>
              <a:gd name="connsiteY53" fmla="*/ 1997720 h 6184900"/>
              <a:gd name="connsiteX54" fmla="*/ 1907704 w 7531100"/>
              <a:gd name="connsiteY54" fmla="*/ 178169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508000 w 7531100"/>
              <a:gd name="connsiteY3" fmla="*/ 723900 h 6184900"/>
              <a:gd name="connsiteX4" fmla="*/ 723900 w 7531100"/>
              <a:gd name="connsiteY4" fmla="*/ 965200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901700 w 7531100"/>
              <a:gd name="connsiteY8" fmla="*/ 1587500 h 6184900"/>
              <a:gd name="connsiteX9" fmla="*/ 1475656 w 7531100"/>
              <a:gd name="connsiteY9" fmla="*/ 1853704 h 6184900"/>
              <a:gd name="connsiteX10" fmla="*/ 1907704 w 7531100"/>
              <a:gd name="connsiteY10" fmla="*/ 2357760 h 6184900"/>
              <a:gd name="connsiteX11" fmla="*/ 2051720 w 7531100"/>
              <a:gd name="connsiteY11" fmla="*/ 2501776 h 6184900"/>
              <a:gd name="connsiteX12" fmla="*/ 2273300 w 7531100"/>
              <a:gd name="connsiteY12" fmla="*/ 2540000 h 6184900"/>
              <a:gd name="connsiteX13" fmla="*/ 2159000 w 7531100"/>
              <a:gd name="connsiteY13" fmla="*/ 2578100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483768 w 7531100"/>
              <a:gd name="connsiteY53" fmla="*/ 1997720 h 6184900"/>
              <a:gd name="connsiteX54" fmla="*/ 1907704 w 7531100"/>
              <a:gd name="connsiteY54" fmla="*/ 178169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508000 w 7531100"/>
              <a:gd name="connsiteY3" fmla="*/ 723900 h 6184900"/>
              <a:gd name="connsiteX4" fmla="*/ 723900 w 7531100"/>
              <a:gd name="connsiteY4" fmla="*/ 965200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901700 w 7531100"/>
              <a:gd name="connsiteY8" fmla="*/ 1587500 h 6184900"/>
              <a:gd name="connsiteX9" fmla="*/ 1475656 w 7531100"/>
              <a:gd name="connsiteY9" fmla="*/ 1853704 h 6184900"/>
              <a:gd name="connsiteX10" fmla="*/ 1907704 w 7531100"/>
              <a:gd name="connsiteY10" fmla="*/ 2357760 h 6184900"/>
              <a:gd name="connsiteX11" fmla="*/ 2051720 w 7531100"/>
              <a:gd name="connsiteY11" fmla="*/ 2501776 h 6184900"/>
              <a:gd name="connsiteX12" fmla="*/ 2273300 w 7531100"/>
              <a:gd name="connsiteY12" fmla="*/ 2540000 h 6184900"/>
              <a:gd name="connsiteX13" fmla="*/ 2159000 w 7531100"/>
              <a:gd name="connsiteY13" fmla="*/ 2578100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483768 w 7531100"/>
              <a:gd name="connsiteY53" fmla="*/ 1997720 h 6184900"/>
              <a:gd name="connsiteX54" fmla="*/ 1115616 w 7531100"/>
              <a:gd name="connsiteY54" fmla="*/ 3149848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508000 w 7531100"/>
              <a:gd name="connsiteY3" fmla="*/ 723900 h 6184900"/>
              <a:gd name="connsiteX4" fmla="*/ 723900 w 7531100"/>
              <a:gd name="connsiteY4" fmla="*/ 965200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901700 w 7531100"/>
              <a:gd name="connsiteY8" fmla="*/ 1587500 h 6184900"/>
              <a:gd name="connsiteX9" fmla="*/ 1475656 w 7531100"/>
              <a:gd name="connsiteY9" fmla="*/ 1853704 h 6184900"/>
              <a:gd name="connsiteX10" fmla="*/ 1907704 w 7531100"/>
              <a:gd name="connsiteY10" fmla="*/ 2357760 h 6184900"/>
              <a:gd name="connsiteX11" fmla="*/ 2051720 w 7531100"/>
              <a:gd name="connsiteY11" fmla="*/ 2501776 h 6184900"/>
              <a:gd name="connsiteX12" fmla="*/ 2273300 w 7531100"/>
              <a:gd name="connsiteY12" fmla="*/ 2540000 h 6184900"/>
              <a:gd name="connsiteX13" fmla="*/ 2159000 w 7531100"/>
              <a:gd name="connsiteY13" fmla="*/ 2578100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48376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508000 w 7531100"/>
              <a:gd name="connsiteY3" fmla="*/ 723900 h 6184900"/>
              <a:gd name="connsiteX4" fmla="*/ 723900 w 7531100"/>
              <a:gd name="connsiteY4" fmla="*/ 965200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901700 w 7531100"/>
              <a:gd name="connsiteY8" fmla="*/ 1587500 h 6184900"/>
              <a:gd name="connsiteX9" fmla="*/ 1475656 w 7531100"/>
              <a:gd name="connsiteY9" fmla="*/ 1853704 h 6184900"/>
              <a:gd name="connsiteX10" fmla="*/ 1907704 w 7531100"/>
              <a:gd name="connsiteY10" fmla="*/ 2357760 h 6184900"/>
              <a:gd name="connsiteX11" fmla="*/ 2051720 w 7531100"/>
              <a:gd name="connsiteY11" fmla="*/ 2501776 h 6184900"/>
              <a:gd name="connsiteX12" fmla="*/ 2273300 w 7531100"/>
              <a:gd name="connsiteY12" fmla="*/ 2540000 h 6184900"/>
              <a:gd name="connsiteX13" fmla="*/ 2159000 w 7531100"/>
              <a:gd name="connsiteY13" fmla="*/ 2578100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755576 w 7531100"/>
              <a:gd name="connsiteY53" fmla="*/ 3941936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508000 w 7531100"/>
              <a:gd name="connsiteY3" fmla="*/ 723900 h 6184900"/>
              <a:gd name="connsiteX4" fmla="*/ 723900 w 7531100"/>
              <a:gd name="connsiteY4" fmla="*/ 965200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901700 w 7531100"/>
              <a:gd name="connsiteY8" fmla="*/ 1587500 h 6184900"/>
              <a:gd name="connsiteX9" fmla="*/ 1475656 w 7531100"/>
              <a:gd name="connsiteY9" fmla="*/ 1853704 h 6184900"/>
              <a:gd name="connsiteX10" fmla="*/ 1907704 w 7531100"/>
              <a:gd name="connsiteY10" fmla="*/ 2357760 h 6184900"/>
              <a:gd name="connsiteX11" fmla="*/ 2051720 w 7531100"/>
              <a:gd name="connsiteY11" fmla="*/ 2501776 h 6184900"/>
              <a:gd name="connsiteX12" fmla="*/ 2273300 w 7531100"/>
              <a:gd name="connsiteY12" fmla="*/ 2540000 h 6184900"/>
              <a:gd name="connsiteX13" fmla="*/ 2159000 w 7531100"/>
              <a:gd name="connsiteY13" fmla="*/ 2578100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508000 w 7531100"/>
              <a:gd name="connsiteY3" fmla="*/ 723900 h 6184900"/>
              <a:gd name="connsiteX4" fmla="*/ 723900 w 7531100"/>
              <a:gd name="connsiteY4" fmla="*/ 965200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683568 w 7531100"/>
              <a:gd name="connsiteY8" fmla="*/ 1925712 h 6184900"/>
              <a:gd name="connsiteX9" fmla="*/ 1475656 w 7531100"/>
              <a:gd name="connsiteY9" fmla="*/ 1853704 h 6184900"/>
              <a:gd name="connsiteX10" fmla="*/ 1907704 w 7531100"/>
              <a:gd name="connsiteY10" fmla="*/ 2357760 h 6184900"/>
              <a:gd name="connsiteX11" fmla="*/ 2051720 w 7531100"/>
              <a:gd name="connsiteY11" fmla="*/ 2501776 h 6184900"/>
              <a:gd name="connsiteX12" fmla="*/ 2273300 w 7531100"/>
              <a:gd name="connsiteY12" fmla="*/ 2540000 h 6184900"/>
              <a:gd name="connsiteX13" fmla="*/ 2159000 w 7531100"/>
              <a:gd name="connsiteY13" fmla="*/ 2578100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508000 w 7531100"/>
              <a:gd name="connsiteY3" fmla="*/ 723900 h 6184900"/>
              <a:gd name="connsiteX4" fmla="*/ 723900 w 7531100"/>
              <a:gd name="connsiteY4" fmla="*/ 965200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683568 w 7531100"/>
              <a:gd name="connsiteY8" fmla="*/ 1925712 h 6184900"/>
              <a:gd name="connsiteX9" fmla="*/ 1331640 w 7531100"/>
              <a:gd name="connsiteY9" fmla="*/ 2213744 h 6184900"/>
              <a:gd name="connsiteX10" fmla="*/ 1907704 w 7531100"/>
              <a:gd name="connsiteY10" fmla="*/ 2357760 h 6184900"/>
              <a:gd name="connsiteX11" fmla="*/ 2051720 w 7531100"/>
              <a:gd name="connsiteY11" fmla="*/ 2501776 h 6184900"/>
              <a:gd name="connsiteX12" fmla="*/ 2273300 w 7531100"/>
              <a:gd name="connsiteY12" fmla="*/ 2540000 h 6184900"/>
              <a:gd name="connsiteX13" fmla="*/ 2159000 w 7531100"/>
              <a:gd name="connsiteY13" fmla="*/ 2578100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508000 w 7531100"/>
              <a:gd name="connsiteY3" fmla="*/ 723900 h 6184900"/>
              <a:gd name="connsiteX4" fmla="*/ 723900 w 7531100"/>
              <a:gd name="connsiteY4" fmla="*/ 965200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683568 w 7531100"/>
              <a:gd name="connsiteY8" fmla="*/ 1925712 h 6184900"/>
              <a:gd name="connsiteX9" fmla="*/ 1331640 w 7531100"/>
              <a:gd name="connsiteY9" fmla="*/ 2213744 h 6184900"/>
              <a:gd name="connsiteX10" fmla="*/ 1763688 w 7531100"/>
              <a:gd name="connsiteY10" fmla="*/ 2789808 h 6184900"/>
              <a:gd name="connsiteX11" fmla="*/ 2051720 w 7531100"/>
              <a:gd name="connsiteY11" fmla="*/ 2501776 h 6184900"/>
              <a:gd name="connsiteX12" fmla="*/ 2273300 w 7531100"/>
              <a:gd name="connsiteY12" fmla="*/ 2540000 h 6184900"/>
              <a:gd name="connsiteX13" fmla="*/ 2159000 w 7531100"/>
              <a:gd name="connsiteY13" fmla="*/ 2578100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508000 w 7531100"/>
              <a:gd name="connsiteY3" fmla="*/ 723900 h 6184900"/>
              <a:gd name="connsiteX4" fmla="*/ 723900 w 7531100"/>
              <a:gd name="connsiteY4" fmla="*/ 965200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683568 w 7531100"/>
              <a:gd name="connsiteY8" fmla="*/ 1925712 h 6184900"/>
              <a:gd name="connsiteX9" fmla="*/ 1331640 w 7531100"/>
              <a:gd name="connsiteY9" fmla="*/ 2213744 h 6184900"/>
              <a:gd name="connsiteX10" fmla="*/ 1763688 w 7531100"/>
              <a:gd name="connsiteY10" fmla="*/ 2789808 h 6184900"/>
              <a:gd name="connsiteX11" fmla="*/ 2555776 w 7531100"/>
              <a:gd name="connsiteY11" fmla="*/ 3509888 h 6184900"/>
              <a:gd name="connsiteX12" fmla="*/ 2273300 w 7531100"/>
              <a:gd name="connsiteY12" fmla="*/ 2540000 h 6184900"/>
              <a:gd name="connsiteX13" fmla="*/ 2159000 w 7531100"/>
              <a:gd name="connsiteY13" fmla="*/ 2578100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508000 w 7531100"/>
              <a:gd name="connsiteY3" fmla="*/ 723900 h 6184900"/>
              <a:gd name="connsiteX4" fmla="*/ 723900 w 7531100"/>
              <a:gd name="connsiteY4" fmla="*/ 965200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683568 w 7531100"/>
              <a:gd name="connsiteY8" fmla="*/ 1925712 h 6184900"/>
              <a:gd name="connsiteX9" fmla="*/ 1331640 w 7531100"/>
              <a:gd name="connsiteY9" fmla="*/ 2213744 h 6184900"/>
              <a:gd name="connsiteX10" fmla="*/ 1763688 w 7531100"/>
              <a:gd name="connsiteY10" fmla="*/ 2789808 h 6184900"/>
              <a:gd name="connsiteX11" fmla="*/ 2555776 w 7531100"/>
              <a:gd name="connsiteY11" fmla="*/ 3509888 h 6184900"/>
              <a:gd name="connsiteX12" fmla="*/ 3203848 w 7531100"/>
              <a:gd name="connsiteY12" fmla="*/ 4013944 h 6184900"/>
              <a:gd name="connsiteX13" fmla="*/ 2159000 w 7531100"/>
              <a:gd name="connsiteY13" fmla="*/ 2578100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508000 w 7531100"/>
              <a:gd name="connsiteY3" fmla="*/ 723900 h 6184900"/>
              <a:gd name="connsiteX4" fmla="*/ 723900 w 7531100"/>
              <a:gd name="connsiteY4" fmla="*/ 965200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683568 w 7531100"/>
              <a:gd name="connsiteY8" fmla="*/ 1925712 h 6184900"/>
              <a:gd name="connsiteX9" fmla="*/ 1331640 w 7531100"/>
              <a:gd name="connsiteY9" fmla="*/ 2213744 h 6184900"/>
              <a:gd name="connsiteX10" fmla="*/ 1763688 w 7531100"/>
              <a:gd name="connsiteY10" fmla="*/ 2789808 h 6184900"/>
              <a:gd name="connsiteX11" fmla="*/ 2555776 w 7531100"/>
              <a:gd name="connsiteY11" fmla="*/ 3509888 h 6184900"/>
              <a:gd name="connsiteX12" fmla="*/ 3203848 w 7531100"/>
              <a:gd name="connsiteY12" fmla="*/ 4013944 h 6184900"/>
              <a:gd name="connsiteX13" fmla="*/ 4139952 w 7531100"/>
              <a:gd name="connsiteY13" fmla="*/ 5526112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508000 w 7531100"/>
              <a:gd name="connsiteY3" fmla="*/ 723900 h 6184900"/>
              <a:gd name="connsiteX4" fmla="*/ 723900 w 7531100"/>
              <a:gd name="connsiteY4" fmla="*/ 965200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683568 w 7531100"/>
              <a:gd name="connsiteY8" fmla="*/ 1925712 h 6184900"/>
              <a:gd name="connsiteX9" fmla="*/ 1331640 w 7531100"/>
              <a:gd name="connsiteY9" fmla="*/ 2213744 h 6184900"/>
              <a:gd name="connsiteX10" fmla="*/ 1763688 w 7531100"/>
              <a:gd name="connsiteY10" fmla="*/ 2861816 h 6184900"/>
              <a:gd name="connsiteX11" fmla="*/ 2555776 w 7531100"/>
              <a:gd name="connsiteY11" fmla="*/ 3509888 h 6184900"/>
              <a:gd name="connsiteX12" fmla="*/ 3203848 w 7531100"/>
              <a:gd name="connsiteY12" fmla="*/ 4013944 h 6184900"/>
              <a:gd name="connsiteX13" fmla="*/ 4139952 w 7531100"/>
              <a:gd name="connsiteY13" fmla="*/ 5526112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508000 w 7531100"/>
              <a:gd name="connsiteY3" fmla="*/ 723900 h 6184900"/>
              <a:gd name="connsiteX4" fmla="*/ 723900 w 7531100"/>
              <a:gd name="connsiteY4" fmla="*/ 965200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683568 w 7531100"/>
              <a:gd name="connsiteY8" fmla="*/ 1925712 h 6184900"/>
              <a:gd name="connsiteX9" fmla="*/ 1259632 w 7531100"/>
              <a:gd name="connsiteY9" fmla="*/ 2285752 h 6184900"/>
              <a:gd name="connsiteX10" fmla="*/ 1763688 w 7531100"/>
              <a:gd name="connsiteY10" fmla="*/ 2861816 h 6184900"/>
              <a:gd name="connsiteX11" fmla="*/ 2555776 w 7531100"/>
              <a:gd name="connsiteY11" fmla="*/ 3509888 h 6184900"/>
              <a:gd name="connsiteX12" fmla="*/ 3203848 w 7531100"/>
              <a:gd name="connsiteY12" fmla="*/ 4013944 h 6184900"/>
              <a:gd name="connsiteX13" fmla="*/ 4139952 w 7531100"/>
              <a:gd name="connsiteY13" fmla="*/ 5526112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0 w 7531100"/>
              <a:gd name="connsiteY3" fmla="*/ 1061616 h 6184900"/>
              <a:gd name="connsiteX4" fmla="*/ 723900 w 7531100"/>
              <a:gd name="connsiteY4" fmla="*/ 965200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683568 w 7531100"/>
              <a:gd name="connsiteY8" fmla="*/ 1925712 h 6184900"/>
              <a:gd name="connsiteX9" fmla="*/ 1259632 w 7531100"/>
              <a:gd name="connsiteY9" fmla="*/ 2285752 h 6184900"/>
              <a:gd name="connsiteX10" fmla="*/ 1763688 w 7531100"/>
              <a:gd name="connsiteY10" fmla="*/ 2861816 h 6184900"/>
              <a:gd name="connsiteX11" fmla="*/ 2555776 w 7531100"/>
              <a:gd name="connsiteY11" fmla="*/ 3509888 h 6184900"/>
              <a:gd name="connsiteX12" fmla="*/ 3203848 w 7531100"/>
              <a:gd name="connsiteY12" fmla="*/ 4013944 h 6184900"/>
              <a:gd name="connsiteX13" fmla="*/ 4139952 w 7531100"/>
              <a:gd name="connsiteY13" fmla="*/ 5526112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381000 w 7531100"/>
              <a:gd name="connsiteY7" fmla="*/ 1320800 h 6184900"/>
              <a:gd name="connsiteX8" fmla="*/ 683568 w 7531100"/>
              <a:gd name="connsiteY8" fmla="*/ 1925712 h 6184900"/>
              <a:gd name="connsiteX9" fmla="*/ 1259632 w 7531100"/>
              <a:gd name="connsiteY9" fmla="*/ 2285752 h 6184900"/>
              <a:gd name="connsiteX10" fmla="*/ 1763688 w 7531100"/>
              <a:gd name="connsiteY10" fmla="*/ 2861816 h 6184900"/>
              <a:gd name="connsiteX11" fmla="*/ 2555776 w 7531100"/>
              <a:gd name="connsiteY11" fmla="*/ 3509888 h 6184900"/>
              <a:gd name="connsiteX12" fmla="*/ 3203848 w 7531100"/>
              <a:gd name="connsiteY12" fmla="*/ 4013944 h 6184900"/>
              <a:gd name="connsiteX13" fmla="*/ 4139952 w 7531100"/>
              <a:gd name="connsiteY13" fmla="*/ 5526112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673100 w 7531100"/>
              <a:gd name="connsiteY5" fmla="*/ 1155700 h 6184900"/>
              <a:gd name="connsiteX6" fmla="*/ 431800 w 7531100"/>
              <a:gd name="connsiteY6" fmla="*/ 1320800 h 6184900"/>
              <a:gd name="connsiteX7" fmla="*/ 251520 w 7531100"/>
              <a:gd name="connsiteY7" fmla="*/ 1853704 h 6184900"/>
              <a:gd name="connsiteX8" fmla="*/ 683568 w 7531100"/>
              <a:gd name="connsiteY8" fmla="*/ 1925712 h 6184900"/>
              <a:gd name="connsiteX9" fmla="*/ 1259632 w 7531100"/>
              <a:gd name="connsiteY9" fmla="*/ 2285752 h 6184900"/>
              <a:gd name="connsiteX10" fmla="*/ 1763688 w 7531100"/>
              <a:gd name="connsiteY10" fmla="*/ 2861816 h 6184900"/>
              <a:gd name="connsiteX11" fmla="*/ 2555776 w 7531100"/>
              <a:gd name="connsiteY11" fmla="*/ 3509888 h 6184900"/>
              <a:gd name="connsiteX12" fmla="*/ 3203848 w 7531100"/>
              <a:gd name="connsiteY12" fmla="*/ 4013944 h 6184900"/>
              <a:gd name="connsiteX13" fmla="*/ 4139952 w 7531100"/>
              <a:gd name="connsiteY13" fmla="*/ 5526112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25400 w 7531100"/>
              <a:gd name="connsiteY2" fmla="*/ 355600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673100 w 7531100"/>
              <a:gd name="connsiteY5" fmla="*/ 1155700 h 6184900"/>
              <a:gd name="connsiteX6" fmla="*/ 0 w 7531100"/>
              <a:gd name="connsiteY6" fmla="*/ 1709688 h 6184900"/>
              <a:gd name="connsiteX7" fmla="*/ 251520 w 7531100"/>
              <a:gd name="connsiteY7" fmla="*/ 1853704 h 6184900"/>
              <a:gd name="connsiteX8" fmla="*/ 683568 w 7531100"/>
              <a:gd name="connsiteY8" fmla="*/ 1925712 h 6184900"/>
              <a:gd name="connsiteX9" fmla="*/ 1259632 w 7531100"/>
              <a:gd name="connsiteY9" fmla="*/ 2285752 h 6184900"/>
              <a:gd name="connsiteX10" fmla="*/ 1763688 w 7531100"/>
              <a:gd name="connsiteY10" fmla="*/ 2861816 h 6184900"/>
              <a:gd name="connsiteX11" fmla="*/ 2555776 w 7531100"/>
              <a:gd name="connsiteY11" fmla="*/ 3509888 h 6184900"/>
              <a:gd name="connsiteX12" fmla="*/ 3203848 w 7531100"/>
              <a:gd name="connsiteY12" fmla="*/ 4013944 h 6184900"/>
              <a:gd name="connsiteX13" fmla="*/ 4139952 w 7531100"/>
              <a:gd name="connsiteY13" fmla="*/ 5526112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430336 w 7783636"/>
              <a:gd name="connsiteY0" fmla="*/ 12700 h 6184900"/>
              <a:gd name="connsiteX1" fmla="*/ 252536 w 7783636"/>
              <a:gd name="connsiteY1" fmla="*/ 139700 h 6184900"/>
              <a:gd name="connsiteX2" fmla="*/ 277936 w 7783636"/>
              <a:gd name="connsiteY2" fmla="*/ 355600 h 6184900"/>
              <a:gd name="connsiteX3" fmla="*/ 252536 w 7783636"/>
              <a:gd name="connsiteY3" fmla="*/ 1061616 h 6184900"/>
              <a:gd name="connsiteX4" fmla="*/ 252536 w 7783636"/>
              <a:gd name="connsiteY4" fmla="*/ 1493664 h 6184900"/>
              <a:gd name="connsiteX5" fmla="*/ 0 w 7783636"/>
              <a:gd name="connsiteY5" fmla="*/ 1781696 h 6184900"/>
              <a:gd name="connsiteX6" fmla="*/ 252536 w 7783636"/>
              <a:gd name="connsiteY6" fmla="*/ 1709688 h 6184900"/>
              <a:gd name="connsiteX7" fmla="*/ 504056 w 7783636"/>
              <a:gd name="connsiteY7" fmla="*/ 1853704 h 6184900"/>
              <a:gd name="connsiteX8" fmla="*/ 936104 w 7783636"/>
              <a:gd name="connsiteY8" fmla="*/ 1925712 h 6184900"/>
              <a:gd name="connsiteX9" fmla="*/ 1512168 w 7783636"/>
              <a:gd name="connsiteY9" fmla="*/ 2285752 h 6184900"/>
              <a:gd name="connsiteX10" fmla="*/ 2016224 w 7783636"/>
              <a:gd name="connsiteY10" fmla="*/ 2861816 h 6184900"/>
              <a:gd name="connsiteX11" fmla="*/ 2808312 w 7783636"/>
              <a:gd name="connsiteY11" fmla="*/ 3509888 h 6184900"/>
              <a:gd name="connsiteX12" fmla="*/ 3456384 w 7783636"/>
              <a:gd name="connsiteY12" fmla="*/ 4013944 h 6184900"/>
              <a:gd name="connsiteX13" fmla="*/ 4392488 w 7783636"/>
              <a:gd name="connsiteY13" fmla="*/ 5526112 h 6184900"/>
              <a:gd name="connsiteX14" fmla="*/ 3211636 w 7783636"/>
              <a:gd name="connsiteY14" fmla="*/ 3111500 h 6184900"/>
              <a:gd name="connsiteX15" fmla="*/ 3846636 w 7783636"/>
              <a:gd name="connsiteY15" fmla="*/ 3835400 h 6184900"/>
              <a:gd name="connsiteX16" fmla="*/ 4087936 w 7783636"/>
              <a:gd name="connsiteY16" fmla="*/ 4064000 h 6184900"/>
              <a:gd name="connsiteX17" fmla="*/ 4519736 w 7783636"/>
              <a:gd name="connsiteY17" fmla="*/ 4292600 h 6184900"/>
              <a:gd name="connsiteX18" fmla="*/ 5027736 w 7783636"/>
              <a:gd name="connsiteY18" fmla="*/ 4457700 h 6184900"/>
              <a:gd name="connsiteX19" fmla="*/ 5688136 w 7783636"/>
              <a:gd name="connsiteY19" fmla="*/ 4749800 h 6184900"/>
              <a:gd name="connsiteX20" fmla="*/ 6742236 w 7783636"/>
              <a:gd name="connsiteY20" fmla="*/ 5753100 h 6184900"/>
              <a:gd name="connsiteX21" fmla="*/ 7174036 w 7783636"/>
              <a:gd name="connsiteY21" fmla="*/ 6184900 h 6184900"/>
              <a:gd name="connsiteX22" fmla="*/ 7783636 w 7783636"/>
              <a:gd name="connsiteY22" fmla="*/ 6159500 h 6184900"/>
              <a:gd name="connsiteX23" fmla="*/ 7593136 w 7783636"/>
              <a:gd name="connsiteY23" fmla="*/ 5892800 h 6184900"/>
              <a:gd name="connsiteX24" fmla="*/ 7415336 w 7783636"/>
              <a:gd name="connsiteY24" fmla="*/ 5664200 h 6184900"/>
              <a:gd name="connsiteX25" fmla="*/ 7186736 w 7783636"/>
              <a:gd name="connsiteY25" fmla="*/ 5486400 h 6184900"/>
              <a:gd name="connsiteX26" fmla="*/ 7008936 w 7783636"/>
              <a:gd name="connsiteY26" fmla="*/ 5207000 h 6184900"/>
              <a:gd name="connsiteX27" fmla="*/ 6742236 w 7783636"/>
              <a:gd name="connsiteY27" fmla="*/ 4953000 h 6184900"/>
              <a:gd name="connsiteX28" fmla="*/ 6526336 w 7783636"/>
              <a:gd name="connsiteY28" fmla="*/ 4749800 h 6184900"/>
              <a:gd name="connsiteX29" fmla="*/ 6272336 w 7783636"/>
              <a:gd name="connsiteY29" fmla="*/ 4800600 h 6184900"/>
              <a:gd name="connsiteX30" fmla="*/ 5929436 w 7783636"/>
              <a:gd name="connsiteY30" fmla="*/ 4775200 h 6184900"/>
              <a:gd name="connsiteX31" fmla="*/ 5688136 w 7783636"/>
              <a:gd name="connsiteY31" fmla="*/ 4699000 h 6184900"/>
              <a:gd name="connsiteX32" fmla="*/ 5421436 w 7783636"/>
              <a:gd name="connsiteY32" fmla="*/ 4559300 h 6184900"/>
              <a:gd name="connsiteX33" fmla="*/ 5243636 w 7783636"/>
              <a:gd name="connsiteY33" fmla="*/ 4279900 h 6184900"/>
              <a:gd name="connsiteX34" fmla="*/ 5078536 w 7783636"/>
              <a:gd name="connsiteY34" fmla="*/ 4089400 h 6184900"/>
              <a:gd name="connsiteX35" fmla="*/ 4646736 w 7783636"/>
              <a:gd name="connsiteY35" fmla="*/ 3886200 h 6184900"/>
              <a:gd name="connsiteX36" fmla="*/ 4532436 w 7783636"/>
              <a:gd name="connsiteY36" fmla="*/ 3848100 h 6184900"/>
              <a:gd name="connsiteX37" fmla="*/ 4494336 w 7783636"/>
              <a:gd name="connsiteY37" fmla="*/ 3822700 h 6184900"/>
              <a:gd name="connsiteX38" fmla="*/ 4405436 w 7783636"/>
              <a:gd name="connsiteY38" fmla="*/ 3784600 h 6184900"/>
              <a:gd name="connsiteX39" fmla="*/ 4405436 w 7783636"/>
              <a:gd name="connsiteY39" fmla="*/ 3784600 h 6184900"/>
              <a:gd name="connsiteX40" fmla="*/ 4303836 w 7783636"/>
              <a:gd name="connsiteY40" fmla="*/ 3733800 h 6184900"/>
              <a:gd name="connsiteX41" fmla="*/ 4278436 w 7783636"/>
              <a:gd name="connsiteY41" fmla="*/ 3657600 h 6184900"/>
              <a:gd name="connsiteX42" fmla="*/ 4227636 w 7783636"/>
              <a:gd name="connsiteY42" fmla="*/ 3632200 h 6184900"/>
              <a:gd name="connsiteX43" fmla="*/ 4227636 w 7783636"/>
              <a:gd name="connsiteY43" fmla="*/ 3632200 h 6184900"/>
              <a:gd name="connsiteX44" fmla="*/ 4151436 w 7783636"/>
              <a:gd name="connsiteY44" fmla="*/ 3479800 h 6184900"/>
              <a:gd name="connsiteX45" fmla="*/ 4113336 w 7783636"/>
              <a:gd name="connsiteY45" fmla="*/ 3403600 h 6184900"/>
              <a:gd name="connsiteX46" fmla="*/ 4075236 w 7783636"/>
              <a:gd name="connsiteY46" fmla="*/ 3390900 h 6184900"/>
              <a:gd name="connsiteX47" fmla="*/ 4062536 w 7783636"/>
              <a:gd name="connsiteY47" fmla="*/ 3378200 h 6184900"/>
              <a:gd name="connsiteX48" fmla="*/ 4062536 w 7783636"/>
              <a:gd name="connsiteY48" fmla="*/ 3378200 h 6184900"/>
              <a:gd name="connsiteX49" fmla="*/ 3656136 w 7783636"/>
              <a:gd name="connsiteY49" fmla="*/ 2971800 h 6184900"/>
              <a:gd name="connsiteX50" fmla="*/ 3465636 w 7783636"/>
              <a:gd name="connsiteY50" fmla="*/ 2781300 h 6184900"/>
              <a:gd name="connsiteX51" fmla="*/ 3249736 w 7783636"/>
              <a:gd name="connsiteY51" fmla="*/ 2590800 h 6184900"/>
              <a:gd name="connsiteX52" fmla="*/ 2805236 w 7783636"/>
              <a:gd name="connsiteY52" fmla="*/ 2235200 h 6184900"/>
              <a:gd name="connsiteX53" fmla="*/ 2376264 w 7783636"/>
              <a:gd name="connsiteY53" fmla="*/ 1997720 h 6184900"/>
              <a:gd name="connsiteX54" fmla="*/ 1296144 w 7783636"/>
              <a:gd name="connsiteY54" fmla="*/ 1421656 h 6184900"/>
              <a:gd name="connsiteX55" fmla="*/ 1357436 w 7783636"/>
              <a:gd name="connsiteY55" fmla="*/ 1155700 h 6184900"/>
              <a:gd name="connsiteX56" fmla="*/ 925636 w 7783636"/>
              <a:gd name="connsiteY56" fmla="*/ 812800 h 6184900"/>
              <a:gd name="connsiteX57" fmla="*/ 836736 w 7783636"/>
              <a:gd name="connsiteY57" fmla="*/ 381000 h 6184900"/>
              <a:gd name="connsiteX58" fmla="*/ 836736 w 7783636"/>
              <a:gd name="connsiteY58" fmla="*/ 0 h 6184900"/>
              <a:gd name="connsiteX59" fmla="*/ 430336 w 7783636"/>
              <a:gd name="connsiteY59" fmla="*/ 12700 h 6184900"/>
              <a:gd name="connsiteX0" fmla="*/ 430336 w 7783636"/>
              <a:gd name="connsiteY0" fmla="*/ 12700 h 6184900"/>
              <a:gd name="connsiteX1" fmla="*/ 252536 w 7783636"/>
              <a:gd name="connsiteY1" fmla="*/ 139700 h 6184900"/>
              <a:gd name="connsiteX2" fmla="*/ 277936 w 7783636"/>
              <a:gd name="connsiteY2" fmla="*/ 355600 h 6184900"/>
              <a:gd name="connsiteX3" fmla="*/ 252536 w 7783636"/>
              <a:gd name="connsiteY3" fmla="*/ 1061616 h 6184900"/>
              <a:gd name="connsiteX4" fmla="*/ 252536 w 7783636"/>
              <a:gd name="connsiteY4" fmla="*/ 1493664 h 6184900"/>
              <a:gd name="connsiteX5" fmla="*/ 0 w 7783636"/>
              <a:gd name="connsiteY5" fmla="*/ 1781696 h 6184900"/>
              <a:gd name="connsiteX6" fmla="*/ 252536 w 7783636"/>
              <a:gd name="connsiteY6" fmla="*/ 1709688 h 6184900"/>
              <a:gd name="connsiteX7" fmla="*/ 648072 w 7783636"/>
              <a:gd name="connsiteY7" fmla="*/ 2501776 h 6184900"/>
              <a:gd name="connsiteX8" fmla="*/ 936104 w 7783636"/>
              <a:gd name="connsiteY8" fmla="*/ 1925712 h 6184900"/>
              <a:gd name="connsiteX9" fmla="*/ 1512168 w 7783636"/>
              <a:gd name="connsiteY9" fmla="*/ 2285752 h 6184900"/>
              <a:gd name="connsiteX10" fmla="*/ 2016224 w 7783636"/>
              <a:gd name="connsiteY10" fmla="*/ 2861816 h 6184900"/>
              <a:gd name="connsiteX11" fmla="*/ 2808312 w 7783636"/>
              <a:gd name="connsiteY11" fmla="*/ 3509888 h 6184900"/>
              <a:gd name="connsiteX12" fmla="*/ 3456384 w 7783636"/>
              <a:gd name="connsiteY12" fmla="*/ 4013944 h 6184900"/>
              <a:gd name="connsiteX13" fmla="*/ 4392488 w 7783636"/>
              <a:gd name="connsiteY13" fmla="*/ 5526112 h 6184900"/>
              <a:gd name="connsiteX14" fmla="*/ 3211636 w 7783636"/>
              <a:gd name="connsiteY14" fmla="*/ 3111500 h 6184900"/>
              <a:gd name="connsiteX15" fmla="*/ 3846636 w 7783636"/>
              <a:gd name="connsiteY15" fmla="*/ 3835400 h 6184900"/>
              <a:gd name="connsiteX16" fmla="*/ 4087936 w 7783636"/>
              <a:gd name="connsiteY16" fmla="*/ 4064000 h 6184900"/>
              <a:gd name="connsiteX17" fmla="*/ 4519736 w 7783636"/>
              <a:gd name="connsiteY17" fmla="*/ 4292600 h 6184900"/>
              <a:gd name="connsiteX18" fmla="*/ 5027736 w 7783636"/>
              <a:gd name="connsiteY18" fmla="*/ 4457700 h 6184900"/>
              <a:gd name="connsiteX19" fmla="*/ 5688136 w 7783636"/>
              <a:gd name="connsiteY19" fmla="*/ 4749800 h 6184900"/>
              <a:gd name="connsiteX20" fmla="*/ 6742236 w 7783636"/>
              <a:gd name="connsiteY20" fmla="*/ 5753100 h 6184900"/>
              <a:gd name="connsiteX21" fmla="*/ 7174036 w 7783636"/>
              <a:gd name="connsiteY21" fmla="*/ 6184900 h 6184900"/>
              <a:gd name="connsiteX22" fmla="*/ 7783636 w 7783636"/>
              <a:gd name="connsiteY22" fmla="*/ 6159500 h 6184900"/>
              <a:gd name="connsiteX23" fmla="*/ 7593136 w 7783636"/>
              <a:gd name="connsiteY23" fmla="*/ 5892800 h 6184900"/>
              <a:gd name="connsiteX24" fmla="*/ 7415336 w 7783636"/>
              <a:gd name="connsiteY24" fmla="*/ 5664200 h 6184900"/>
              <a:gd name="connsiteX25" fmla="*/ 7186736 w 7783636"/>
              <a:gd name="connsiteY25" fmla="*/ 5486400 h 6184900"/>
              <a:gd name="connsiteX26" fmla="*/ 7008936 w 7783636"/>
              <a:gd name="connsiteY26" fmla="*/ 5207000 h 6184900"/>
              <a:gd name="connsiteX27" fmla="*/ 6742236 w 7783636"/>
              <a:gd name="connsiteY27" fmla="*/ 4953000 h 6184900"/>
              <a:gd name="connsiteX28" fmla="*/ 6526336 w 7783636"/>
              <a:gd name="connsiteY28" fmla="*/ 4749800 h 6184900"/>
              <a:gd name="connsiteX29" fmla="*/ 6272336 w 7783636"/>
              <a:gd name="connsiteY29" fmla="*/ 4800600 h 6184900"/>
              <a:gd name="connsiteX30" fmla="*/ 5929436 w 7783636"/>
              <a:gd name="connsiteY30" fmla="*/ 4775200 h 6184900"/>
              <a:gd name="connsiteX31" fmla="*/ 5688136 w 7783636"/>
              <a:gd name="connsiteY31" fmla="*/ 4699000 h 6184900"/>
              <a:gd name="connsiteX32" fmla="*/ 5421436 w 7783636"/>
              <a:gd name="connsiteY32" fmla="*/ 4559300 h 6184900"/>
              <a:gd name="connsiteX33" fmla="*/ 5243636 w 7783636"/>
              <a:gd name="connsiteY33" fmla="*/ 4279900 h 6184900"/>
              <a:gd name="connsiteX34" fmla="*/ 5078536 w 7783636"/>
              <a:gd name="connsiteY34" fmla="*/ 4089400 h 6184900"/>
              <a:gd name="connsiteX35" fmla="*/ 4646736 w 7783636"/>
              <a:gd name="connsiteY35" fmla="*/ 3886200 h 6184900"/>
              <a:gd name="connsiteX36" fmla="*/ 4532436 w 7783636"/>
              <a:gd name="connsiteY36" fmla="*/ 3848100 h 6184900"/>
              <a:gd name="connsiteX37" fmla="*/ 4494336 w 7783636"/>
              <a:gd name="connsiteY37" fmla="*/ 3822700 h 6184900"/>
              <a:gd name="connsiteX38" fmla="*/ 4405436 w 7783636"/>
              <a:gd name="connsiteY38" fmla="*/ 3784600 h 6184900"/>
              <a:gd name="connsiteX39" fmla="*/ 4405436 w 7783636"/>
              <a:gd name="connsiteY39" fmla="*/ 3784600 h 6184900"/>
              <a:gd name="connsiteX40" fmla="*/ 4303836 w 7783636"/>
              <a:gd name="connsiteY40" fmla="*/ 3733800 h 6184900"/>
              <a:gd name="connsiteX41" fmla="*/ 4278436 w 7783636"/>
              <a:gd name="connsiteY41" fmla="*/ 3657600 h 6184900"/>
              <a:gd name="connsiteX42" fmla="*/ 4227636 w 7783636"/>
              <a:gd name="connsiteY42" fmla="*/ 3632200 h 6184900"/>
              <a:gd name="connsiteX43" fmla="*/ 4227636 w 7783636"/>
              <a:gd name="connsiteY43" fmla="*/ 3632200 h 6184900"/>
              <a:gd name="connsiteX44" fmla="*/ 4151436 w 7783636"/>
              <a:gd name="connsiteY44" fmla="*/ 3479800 h 6184900"/>
              <a:gd name="connsiteX45" fmla="*/ 4113336 w 7783636"/>
              <a:gd name="connsiteY45" fmla="*/ 3403600 h 6184900"/>
              <a:gd name="connsiteX46" fmla="*/ 4075236 w 7783636"/>
              <a:gd name="connsiteY46" fmla="*/ 3390900 h 6184900"/>
              <a:gd name="connsiteX47" fmla="*/ 4062536 w 7783636"/>
              <a:gd name="connsiteY47" fmla="*/ 3378200 h 6184900"/>
              <a:gd name="connsiteX48" fmla="*/ 4062536 w 7783636"/>
              <a:gd name="connsiteY48" fmla="*/ 3378200 h 6184900"/>
              <a:gd name="connsiteX49" fmla="*/ 3656136 w 7783636"/>
              <a:gd name="connsiteY49" fmla="*/ 2971800 h 6184900"/>
              <a:gd name="connsiteX50" fmla="*/ 3465636 w 7783636"/>
              <a:gd name="connsiteY50" fmla="*/ 2781300 h 6184900"/>
              <a:gd name="connsiteX51" fmla="*/ 3249736 w 7783636"/>
              <a:gd name="connsiteY51" fmla="*/ 2590800 h 6184900"/>
              <a:gd name="connsiteX52" fmla="*/ 2805236 w 7783636"/>
              <a:gd name="connsiteY52" fmla="*/ 2235200 h 6184900"/>
              <a:gd name="connsiteX53" fmla="*/ 2376264 w 7783636"/>
              <a:gd name="connsiteY53" fmla="*/ 1997720 h 6184900"/>
              <a:gd name="connsiteX54" fmla="*/ 1296144 w 7783636"/>
              <a:gd name="connsiteY54" fmla="*/ 1421656 h 6184900"/>
              <a:gd name="connsiteX55" fmla="*/ 1357436 w 7783636"/>
              <a:gd name="connsiteY55" fmla="*/ 1155700 h 6184900"/>
              <a:gd name="connsiteX56" fmla="*/ 925636 w 7783636"/>
              <a:gd name="connsiteY56" fmla="*/ 812800 h 6184900"/>
              <a:gd name="connsiteX57" fmla="*/ 836736 w 7783636"/>
              <a:gd name="connsiteY57" fmla="*/ 381000 h 6184900"/>
              <a:gd name="connsiteX58" fmla="*/ 836736 w 7783636"/>
              <a:gd name="connsiteY58" fmla="*/ 0 h 6184900"/>
              <a:gd name="connsiteX59" fmla="*/ 430336 w 7783636"/>
              <a:gd name="connsiteY59" fmla="*/ 12700 h 6184900"/>
              <a:gd name="connsiteX0" fmla="*/ 430336 w 7783636"/>
              <a:gd name="connsiteY0" fmla="*/ 12700 h 6184900"/>
              <a:gd name="connsiteX1" fmla="*/ 252536 w 7783636"/>
              <a:gd name="connsiteY1" fmla="*/ 139700 h 6184900"/>
              <a:gd name="connsiteX2" fmla="*/ 277936 w 7783636"/>
              <a:gd name="connsiteY2" fmla="*/ 355600 h 6184900"/>
              <a:gd name="connsiteX3" fmla="*/ 252536 w 7783636"/>
              <a:gd name="connsiteY3" fmla="*/ 1061616 h 6184900"/>
              <a:gd name="connsiteX4" fmla="*/ 252536 w 7783636"/>
              <a:gd name="connsiteY4" fmla="*/ 1493664 h 6184900"/>
              <a:gd name="connsiteX5" fmla="*/ 0 w 7783636"/>
              <a:gd name="connsiteY5" fmla="*/ 1781696 h 6184900"/>
              <a:gd name="connsiteX6" fmla="*/ 576064 w 7783636"/>
              <a:gd name="connsiteY6" fmla="*/ 1997720 h 6184900"/>
              <a:gd name="connsiteX7" fmla="*/ 648072 w 7783636"/>
              <a:gd name="connsiteY7" fmla="*/ 2501776 h 6184900"/>
              <a:gd name="connsiteX8" fmla="*/ 936104 w 7783636"/>
              <a:gd name="connsiteY8" fmla="*/ 1925712 h 6184900"/>
              <a:gd name="connsiteX9" fmla="*/ 1512168 w 7783636"/>
              <a:gd name="connsiteY9" fmla="*/ 2285752 h 6184900"/>
              <a:gd name="connsiteX10" fmla="*/ 2016224 w 7783636"/>
              <a:gd name="connsiteY10" fmla="*/ 2861816 h 6184900"/>
              <a:gd name="connsiteX11" fmla="*/ 2808312 w 7783636"/>
              <a:gd name="connsiteY11" fmla="*/ 3509888 h 6184900"/>
              <a:gd name="connsiteX12" fmla="*/ 3456384 w 7783636"/>
              <a:gd name="connsiteY12" fmla="*/ 4013944 h 6184900"/>
              <a:gd name="connsiteX13" fmla="*/ 4392488 w 7783636"/>
              <a:gd name="connsiteY13" fmla="*/ 5526112 h 6184900"/>
              <a:gd name="connsiteX14" fmla="*/ 3211636 w 7783636"/>
              <a:gd name="connsiteY14" fmla="*/ 3111500 h 6184900"/>
              <a:gd name="connsiteX15" fmla="*/ 3846636 w 7783636"/>
              <a:gd name="connsiteY15" fmla="*/ 3835400 h 6184900"/>
              <a:gd name="connsiteX16" fmla="*/ 4087936 w 7783636"/>
              <a:gd name="connsiteY16" fmla="*/ 4064000 h 6184900"/>
              <a:gd name="connsiteX17" fmla="*/ 4519736 w 7783636"/>
              <a:gd name="connsiteY17" fmla="*/ 4292600 h 6184900"/>
              <a:gd name="connsiteX18" fmla="*/ 5027736 w 7783636"/>
              <a:gd name="connsiteY18" fmla="*/ 4457700 h 6184900"/>
              <a:gd name="connsiteX19" fmla="*/ 5688136 w 7783636"/>
              <a:gd name="connsiteY19" fmla="*/ 4749800 h 6184900"/>
              <a:gd name="connsiteX20" fmla="*/ 6742236 w 7783636"/>
              <a:gd name="connsiteY20" fmla="*/ 5753100 h 6184900"/>
              <a:gd name="connsiteX21" fmla="*/ 7174036 w 7783636"/>
              <a:gd name="connsiteY21" fmla="*/ 6184900 h 6184900"/>
              <a:gd name="connsiteX22" fmla="*/ 7783636 w 7783636"/>
              <a:gd name="connsiteY22" fmla="*/ 6159500 h 6184900"/>
              <a:gd name="connsiteX23" fmla="*/ 7593136 w 7783636"/>
              <a:gd name="connsiteY23" fmla="*/ 5892800 h 6184900"/>
              <a:gd name="connsiteX24" fmla="*/ 7415336 w 7783636"/>
              <a:gd name="connsiteY24" fmla="*/ 5664200 h 6184900"/>
              <a:gd name="connsiteX25" fmla="*/ 7186736 w 7783636"/>
              <a:gd name="connsiteY25" fmla="*/ 5486400 h 6184900"/>
              <a:gd name="connsiteX26" fmla="*/ 7008936 w 7783636"/>
              <a:gd name="connsiteY26" fmla="*/ 5207000 h 6184900"/>
              <a:gd name="connsiteX27" fmla="*/ 6742236 w 7783636"/>
              <a:gd name="connsiteY27" fmla="*/ 4953000 h 6184900"/>
              <a:gd name="connsiteX28" fmla="*/ 6526336 w 7783636"/>
              <a:gd name="connsiteY28" fmla="*/ 4749800 h 6184900"/>
              <a:gd name="connsiteX29" fmla="*/ 6272336 w 7783636"/>
              <a:gd name="connsiteY29" fmla="*/ 4800600 h 6184900"/>
              <a:gd name="connsiteX30" fmla="*/ 5929436 w 7783636"/>
              <a:gd name="connsiteY30" fmla="*/ 4775200 h 6184900"/>
              <a:gd name="connsiteX31" fmla="*/ 5688136 w 7783636"/>
              <a:gd name="connsiteY31" fmla="*/ 4699000 h 6184900"/>
              <a:gd name="connsiteX32" fmla="*/ 5421436 w 7783636"/>
              <a:gd name="connsiteY32" fmla="*/ 4559300 h 6184900"/>
              <a:gd name="connsiteX33" fmla="*/ 5243636 w 7783636"/>
              <a:gd name="connsiteY33" fmla="*/ 4279900 h 6184900"/>
              <a:gd name="connsiteX34" fmla="*/ 5078536 w 7783636"/>
              <a:gd name="connsiteY34" fmla="*/ 4089400 h 6184900"/>
              <a:gd name="connsiteX35" fmla="*/ 4646736 w 7783636"/>
              <a:gd name="connsiteY35" fmla="*/ 3886200 h 6184900"/>
              <a:gd name="connsiteX36" fmla="*/ 4532436 w 7783636"/>
              <a:gd name="connsiteY36" fmla="*/ 3848100 h 6184900"/>
              <a:gd name="connsiteX37" fmla="*/ 4494336 w 7783636"/>
              <a:gd name="connsiteY37" fmla="*/ 3822700 h 6184900"/>
              <a:gd name="connsiteX38" fmla="*/ 4405436 w 7783636"/>
              <a:gd name="connsiteY38" fmla="*/ 3784600 h 6184900"/>
              <a:gd name="connsiteX39" fmla="*/ 4405436 w 7783636"/>
              <a:gd name="connsiteY39" fmla="*/ 3784600 h 6184900"/>
              <a:gd name="connsiteX40" fmla="*/ 4303836 w 7783636"/>
              <a:gd name="connsiteY40" fmla="*/ 3733800 h 6184900"/>
              <a:gd name="connsiteX41" fmla="*/ 4278436 w 7783636"/>
              <a:gd name="connsiteY41" fmla="*/ 3657600 h 6184900"/>
              <a:gd name="connsiteX42" fmla="*/ 4227636 w 7783636"/>
              <a:gd name="connsiteY42" fmla="*/ 3632200 h 6184900"/>
              <a:gd name="connsiteX43" fmla="*/ 4227636 w 7783636"/>
              <a:gd name="connsiteY43" fmla="*/ 3632200 h 6184900"/>
              <a:gd name="connsiteX44" fmla="*/ 4151436 w 7783636"/>
              <a:gd name="connsiteY44" fmla="*/ 3479800 h 6184900"/>
              <a:gd name="connsiteX45" fmla="*/ 4113336 w 7783636"/>
              <a:gd name="connsiteY45" fmla="*/ 3403600 h 6184900"/>
              <a:gd name="connsiteX46" fmla="*/ 4075236 w 7783636"/>
              <a:gd name="connsiteY46" fmla="*/ 3390900 h 6184900"/>
              <a:gd name="connsiteX47" fmla="*/ 4062536 w 7783636"/>
              <a:gd name="connsiteY47" fmla="*/ 3378200 h 6184900"/>
              <a:gd name="connsiteX48" fmla="*/ 4062536 w 7783636"/>
              <a:gd name="connsiteY48" fmla="*/ 3378200 h 6184900"/>
              <a:gd name="connsiteX49" fmla="*/ 3656136 w 7783636"/>
              <a:gd name="connsiteY49" fmla="*/ 2971800 h 6184900"/>
              <a:gd name="connsiteX50" fmla="*/ 3465636 w 7783636"/>
              <a:gd name="connsiteY50" fmla="*/ 2781300 h 6184900"/>
              <a:gd name="connsiteX51" fmla="*/ 3249736 w 7783636"/>
              <a:gd name="connsiteY51" fmla="*/ 2590800 h 6184900"/>
              <a:gd name="connsiteX52" fmla="*/ 2805236 w 7783636"/>
              <a:gd name="connsiteY52" fmla="*/ 2235200 h 6184900"/>
              <a:gd name="connsiteX53" fmla="*/ 2376264 w 7783636"/>
              <a:gd name="connsiteY53" fmla="*/ 1997720 h 6184900"/>
              <a:gd name="connsiteX54" fmla="*/ 1296144 w 7783636"/>
              <a:gd name="connsiteY54" fmla="*/ 1421656 h 6184900"/>
              <a:gd name="connsiteX55" fmla="*/ 1357436 w 7783636"/>
              <a:gd name="connsiteY55" fmla="*/ 1155700 h 6184900"/>
              <a:gd name="connsiteX56" fmla="*/ 925636 w 7783636"/>
              <a:gd name="connsiteY56" fmla="*/ 812800 h 6184900"/>
              <a:gd name="connsiteX57" fmla="*/ 836736 w 7783636"/>
              <a:gd name="connsiteY57" fmla="*/ 381000 h 6184900"/>
              <a:gd name="connsiteX58" fmla="*/ 836736 w 7783636"/>
              <a:gd name="connsiteY58" fmla="*/ 0 h 6184900"/>
              <a:gd name="connsiteX59" fmla="*/ 430336 w 7783636"/>
              <a:gd name="connsiteY59" fmla="*/ 12700 h 6184900"/>
              <a:gd name="connsiteX0" fmla="*/ 430336 w 7783636"/>
              <a:gd name="connsiteY0" fmla="*/ 12700 h 6184900"/>
              <a:gd name="connsiteX1" fmla="*/ 252536 w 7783636"/>
              <a:gd name="connsiteY1" fmla="*/ 139700 h 6184900"/>
              <a:gd name="connsiteX2" fmla="*/ 72008 w 7783636"/>
              <a:gd name="connsiteY2" fmla="*/ 413544 h 6184900"/>
              <a:gd name="connsiteX3" fmla="*/ 252536 w 7783636"/>
              <a:gd name="connsiteY3" fmla="*/ 1061616 h 6184900"/>
              <a:gd name="connsiteX4" fmla="*/ 252536 w 7783636"/>
              <a:gd name="connsiteY4" fmla="*/ 1493664 h 6184900"/>
              <a:gd name="connsiteX5" fmla="*/ 0 w 7783636"/>
              <a:gd name="connsiteY5" fmla="*/ 1781696 h 6184900"/>
              <a:gd name="connsiteX6" fmla="*/ 576064 w 7783636"/>
              <a:gd name="connsiteY6" fmla="*/ 1997720 h 6184900"/>
              <a:gd name="connsiteX7" fmla="*/ 648072 w 7783636"/>
              <a:gd name="connsiteY7" fmla="*/ 2501776 h 6184900"/>
              <a:gd name="connsiteX8" fmla="*/ 936104 w 7783636"/>
              <a:gd name="connsiteY8" fmla="*/ 1925712 h 6184900"/>
              <a:gd name="connsiteX9" fmla="*/ 1512168 w 7783636"/>
              <a:gd name="connsiteY9" fmla="*/ 2285752 h 6184900"/>
              <a:gd name="connsiteX10" fmla="*/ 2016224 w 7783636"/>
              <a:gd name="connsiteY10" fmla="*/ 2861816 h 6184900"/>
              <a:gd name="connsiteX11" fmla="*/ 2808312 w 7783636"/>
              <a:gd name="connsiteY11" fmla="*/ 3509888 h 6184900"/>
              <a:gd name="connsiteX12" fmla="*/ 3456384 w 7783636"/>
              <a:gd name="connsiteY12" fmla="*/ 4013944 h 6184900"/>
              <a:gd name="connsiteX13" fmla="*/ 4392488 w 7783636"/>
              <a:gd name="connsiteY13" fmla="*/ 5526112 h 6184900"/>
              <a:gd name="connsiteX14" fmla="*/ 3211636 w 7783636"/>
              <a:gd name="connsiteY14" fmla="*/ 3111500 h 6184900"/>
              <a:gd name="connsiteX15" fmla="*/ 3846636 w 7783636"/>
              <a:gd name="connsiteY15" fmla="*/ 3835400 h 6184900"/>
              <a:gd name="connsiteX16" fmla="*/ 4087936 w 7783636"/>
              <a:gd name="connsiteY16" fmla="*/ 4064000 h 6184900"/>
              <a:gd name="connsiteX17" fmla="*/ 4519736 w 7783636"/>
              <a:gd name="connsiteY17" fmla="*/ 4292600 h 6184900"/>
              <a:gd name="connsiteX18" fmla="*/ 5027736 w 7783636"/>
              <a:gd name="connsiteY18" fmla="*/ 4457700 h 6184900"/>
              <a:gd name="connsiteX19" fmla="*/ 5688136 w 7783636"/>
              <a:gd name="connsiteY19" fmla="*/ 4749800 h 6184900"/>
              <a:gd name="connsiteX20" fmla="*/ 6742236 w 7783636"/>
              <a:gd name="connsiteY20" fmla="*/ 5753100 h 6184900"/>
              <a:gd name="connsiteX21" fmla="*/ 7174036 w 7783636"/>
              <a:gd name="connsiteY21" fmla="*/ 6184900 h 6184900"/>
              <a:gd name="connsiteX22" fmla="*/ 7783636 w 7783636"/>
              <a:gd name="connsiteY22" fmla="*/ 6159500 h 6184900"/>
              <a:gd name="connsiteX23" fmla="*/ 7593136 w 7783636"/>
              <a:gd name="connsiteY23" fmla="*/ 5892800 h 6184900"/>
              <a:gd name="connsiteX24" fmla="*/ 7415336 w 7783636"/>
              <a:gd name="connsiteY24" fmla="*/ 5664200 h 6184900"/>
              <a:gd name="connsiteX25" fmla="*/ 7186736 w 7783636"/>
              <a:gd name="connsiteY25" fmla="*/ 5486400 h 6184900"/>
              <a:gd name="connsiteX26" fmla="*/ 7008936 w 7783636"/>
              <a:gd name="connsiteY26" fmla="*/ 5207000 h 6184900"/>
              <a:gd name="connsiteX27" fmla="*/ 6742236 w 7783636"/>
              <a:gd name="connsiteY27" fmla="*/ 4953000 h 6184900"/>
              <a:gd name="connsiteX28" fmla="*/ 6526336 w 7783636"/>
              <a:gd name="connsiteY28" fmla="*/ 4749800 h 6184900"/>
              <a:gd name="connsiteX29" fmla="*/ 6272336 w 7783636"/>
              <a:gd name="connsiteY29" fmla="*/ 4800600 h 6184900"/>
              <a:gd name="connsiteX30" fmla="*/ 5929436 w 7783636"/>
              <a:gd name="connsiteY30" fmla="*/ 4775200 h 6184900"/>
              <a:gd name="connsiteX31" fmla="*/ 5688136 w 7783636"/>
              <a:gd name="connsiteY31" fmla="*/ 4699000 h 6184900"/>
              <a:gd name="connsiteX32" fmla="*/ 5421436 w 7783636"/>
              <a:gd name="connsiteY32" fmla="*/ 4559300 h 6184900"/>
              <a:gd name="connsiteX33" fmla="*/ 5243636 w 7783636"/>
              <a:gd name="connsiteY33" fmla="*/ 4279900 h 6184900"/>
              <a:gd name="connsiteX34" fmla="*/ 5078536 w 7783636"/>
              <a:gd name="connsiteY34" fmla="*/ 4089400 h 6184900"/>
              <a:gd name="connsiteX35" fmla="*/ 4646736 w 7783636"/>
              <a:gd name="connsiteY35" fmla="*/ 3886200 h 6184900"/>
              <a:gd name="connsiteX36" fmla="*/ 4532436 w 7783636"/>
              <a:gd name="connsiteY36" fmla="*/ 3848100 h 6184900"/>
              <a:gd name="connsiteX37" fmla="*/ 4494336 w 7783636"/>
              <a:gd name="connsiteY37" fmla="*/ 3822700 h 6184900"/>
              <a:gd name="connsiteX38" fmla="*/ 4405436 w 7783636"/>
              <a:gd name="connsiteY38" fmla="*/ 3784600 h 6184900"/>
              <a:gd name="connsiteX39" fmla="*/ 4405436 w 7783636"/>
              <a:gd name="connsiteY39" fmla="*/ 3784600 h 6184900"/>
              <a:gd name="connsiteX40" fmla="*/ 4303836 w 7783636"/>
              <a:gd name="connsiteY40" fmla="*/ 3733800 h 6184900"/>
              <a:gd name="connsiteX41" fmla="*/ 4278436 w 7783636"/>
              <a:gd name="connsiteY41" fmla="*/ 3657600 h 6184900"/>
              <a:gd name="connsiteX42" fmla="*/ 4227636 w 7783636"/>
              <a:gd name="connsiteY42" fmla="*/ 3632200 h 6184900"/>
              <a:gd name="connsiteX43" fmla="*/ 4227636 w 7783636"/>
              <a:gd name="connsiteY43" fmla="*/ 3632200 h 6184900"/>
              <a:gd name="connsiteX44" fmla="*/ 4151436 w 7783636"/>
              <a:gd name="connsiteY44" fmla="*/ 3479800 h 6184900"/>
              <a:gd name="connsiteX45" fmla="*/ 4113336 w 7783636"/>
              <a:gd name="connsiteY45" fmla="*/ 3403600 h 6184900"/>
              <a:gd name="connsiteX46" fmla="*/ 4075236 w 7783636"/>
              <a:gd name="connsiteY46" fmla="*/ 3390900 h 6184900"/>
              <a:gd name="connsiteX47" fmla="*/ 4062536 w 7783636"/>
              <a:gd name="connsiteY47" fmla="*/ 3378200 h 6184900"/>
              <a:gd name="connsiteX48" fmla="*/ 4062536 w 7783636"/>
              <a:gd name="connsiteY48" fmla="*/ 3378200 h 6184900"/>
              <a:gd name="connsiteX49" fmla="*/ 3656136 w 7783636"/>
              <a:gd name="connsiteY49" fmla="*/ 2971800 h 6184900"/>
              <a:gd name="connsiteX50" fmla="*/ 3465636 w 7783636"/>
              <a:gd name="connsiteY50" fmla="*/ 2781300 h 6184900"/>
              <a:gd name="connsiteX51" fmla="*/ 3249736 w 7783636"/>
              <a:gd name="connsiteY51" fmla="*/ 2590800 h 6184900"/>
              <a:gd name="connsiteX52" fmla="*/ 2805236 w 7783636"/>
              <a:gd name="connsiteY52" fmla="*/ 2235200 h 6184900"/>
              <a:gd name="connsiteX53" fmla="*/ 2376264 w 7783636"/>
              <a:gd name="connsiteY53" fmla="*/ 1997720 h 6184900"/>
              <a:gd name="connsiteX54" fmla="*/ 1296144 w 7783636"/>
              <a:gd name="connsiteY54" fmla="*/ 1421656 h 6184900"/>
              <a:gd name="connsiteX55" fmla="*/ 1357436 w 7783636"/>
              <a:gd name="connsiteY55" fmla="*/ 1155700 h 6184900"/>
              <a:gd name="connsiteX56" fmla="*/ 925636 w 7783636"/>
              <a:gd name="connsiteY56" fmla="*/ 812800 h 6184900"/>
              <a:gd name="connsiteX57" fmla="*/ 836736 w 7783636"/>
              <a:gd name="connsiteY57" fmla="*/ 381000 h 6184900"/>
              <a:gd name="connsiteX58" fmla="*/ 836736 w 7783636"/>
              <a:gd name="connsiteY58" fmla="*/ 0 h 6184900"/>
              <a:gd name="connsiteX59" fmla="*/ 430336 w 7783636"/>
              <a:gd name="connsiteY59" fmla="*/ 12700 h 6184900"/>
              <a:gd name="connsiteX0" fmla="*/ 430336 w 7783636"/>
              <a:gd name="connsiteY0" fmla="*/ 12700 h 6184900"/>
              <a:gd name="connsiteX1" fmla="*/ 252536 w 7783636"/>
              <a:gd name="connsiteY1" fmla="*/ 139700 h 6184900"/>
              <a:gd name="connsiteX2" fmla="*/ 252536 w 7783636"/>
              <a:gd name="connsiteY2" fmla="*/ 413544 h 6184900"/>
              <a:gd name="connsiteX3" fmla="*/ 252536 w 7783636"/>
              <a:gd name="connsiteY3" fmla="*/ 1061616 h 6184900"/>
              <a:gd name="connsiteX4" fmla="*/ 252536 w 7783636"/>
              <a:gd name="connsiteY4" fmla="*/ 1493664 h 6184900"/>
              <a:gd name="connsiteX5" fmla="*/ 0 w 7783636"/>
              <a:gd name="connsiteY5" fmla="*/ 1781696 h 6184900"/>
              <a:gd name="connsiteX6" fmla="*/ 576064 w 7783636"/>
              <a:gd name="connsiteY6" fmla="*/ 1997720 h 6184900"/>
              <a:gd name="connsiteX7" fmla="*/ 648072 w 7783636"/>
              <a:gd name="connsiteY7" fmla="*/ 2501776 h 6184900"/>
              <a:gd name="connsiteX8" fmla="*/ 936104 w 7783636"/>
              <a:gd name="connsiteY8" fmla="*/ 1925712 h 6184900"/>
              <a:gd name="connsiteX9" fmla="*/ 1512168 w 7783636"/>
              <a:gd name="connsiteY9" fmla="*/ 2285752 h 6184900"/>
              <a:gd name="connsiteX10" fmla="*/ 2016224 w 7783636"/>
              <a:gd name="connsiteY10" fmla="*/ 2861816 h 6184900"/>
              <a:gd name="connsiteX11" fmla="*/ 2808312 w 7783636"/>
              <a:gd name="connsiteY11" fmla="*/ 3509888 h 6184900"/>
              <a:gd name="connsiteX12" fmla="*/ 3456384 w 7783636"/>
              <a:gd name="connsiteY12" fmla="*/ 4013944 h 6184900"/>
              <a:gd name="connsiteX13" fmla="*/ 4392488 w 7783636"/>
              <a:gd name="connsiteY13" fmla="*/ 5526112 h 6184900"/>
              <a:gd name="connsiteX14" fmla="*/ 3211636 w 7783636"/>
              <a:gd name="connsiteY14" fmla="*/ 3111500 h 6184900"/>
              <a:gd name="connsiteX15" fmla="*/ 3846636 w 7783636"/>
              <a:gd name="connsiteY15" fmla="*/ 3835400 h 6184900"/>
              <a:gd name="connsiteX16" fmla="*/ 4087936 w 7783636"/>
              <a:gd name="connsiteY16" fmla="*/ 4064000 h 6184900"/>
              <a:gd name="connsiteX17" fmla="*/ 4519736 w 7783636"/>
              <a:gd name="connsiteY17" fmla="*/ 4292600 h 6184900"/>
              <a:gd name="connsiteX18" fmla="*/ 5027736 w 7783636"/>
              <a:gd name="connsiteY18" fmla="*/ 4457700 h 6184900"/>
              <a:gd name="connsiteX19" fmla="*/ 5688136 w 7783636"/>
              <a:gd name="connsiteY19" fmla="*/ 4749800 h 6184900"/>
              <a:gd name="connsiteX20" fmla="*/ 6742236 w 7783636"/>
              <a:gd name="connsiteY20" fmla="*/ 5753100 h 6184900"/>
              <a:gd name="connsiteX21" fmla="*/ 7174036 w 7783636"/>
              <a:gd name="connsiteY21" fmla="*/ 6184900 h 6184900"/>
              <a:gd name="connsiteX22" fmla="*/ 7783636 w 7783636"/>
              <a:gd name="connsiteY22" fmla="*/ 6159500 h 6184900"/>
              <a:gd name="connsiteX23" fmla="*/ 7593136 w 7783636"/>
              <a:gd name="connsiteY23" fmla="*/ 5892800 h 6184900"/>
              <a:gd name="connsiteX24" fmla="*/ 7415336 w 7783636"/>
              <a:gd name="connsiteY24" fmla="*/ 5664200 h 6184900"/>
              <a:gd name="connsiteX25" fmla="*/ 7186736 w 7783636"/>
              <a:gd name="connsiteY25" fmla="*/ 5486400 h 6184900"/>
              <a:gd name="connsiteX26" fmla="*/ 7008936 w 7783636"/>
              <a:gd name="connsiteY26" fmla="*/ 5207000 h 6184900"/>
              <a:gd name="connsiteX27" fmla="*/ 6742236 w 7783636"/>
              <a:gd name="connsiteY27" fmla="*/ 4953000 h 6184900"/>
              <a:gd name="connsiteX28" fmla="*/ 6526336 w 7783636"/>
              <a:gd name="connsiteY28" fmla="*/ 4749800 h 6184900"/>
              <a:gd name="connsiteX29" fmla="*/ 6272336 w 7783636"/>
              <a:gd name="connsiteY29" fmla="*/ 4800600 h 6184900"/>
              <a:gd name="connsiteX30" fmla="*/ 5929436 w 7783636"/>
              <a:gd name="connsiteY30" fmla="*/ 4775200 h 6184900"/>
              <a:gd name="connsiteX31" fmla="*/ 5688136 w 7783636"/>
              <a:gd name="connsiteY31" fmla="*/ 4699000 h 6184900"/>
              <a:gd name="connsiteX32" fmla="*/ 5421436 w 7783636"/>
              <a:gd name="connsiteY32" fmla="*/ 4559300 h 6184900"/>
              <a:gd name="connsiteX33" fmla="*/ 5243636 w 7783636"/>
              <a:gd name="connsiteY33" fmla="*/ 4279900 h 6184900"/>
              <a:gd name="connsiteX34" fmla="*/ 5078536 w 7783636"/>
              <a:gd name="connsiteY34" fmla="*/ 4089400 h 6184900"/>
              <a:gd name="connsiteX35" fmla="*/ 4646736 w 7783636"/>
              <a:gd name="connsiteY35" fmla="*/ 3886200 h 6184900"/>
              <a:gd name="connsiteX36" fmla="*/ 4532436 w 7783636"/>
              <a:gd name="connsiteY36" fmla="*/ 3848100 h 6184900"/>
              <a:gd name="connsiteX37" fmla="*/ 4494336 w 7783636"/>
              <a:gd name="connsiteY37" fmla="*/ 3822700 h 6184900"/>
              <a:gd name="connsiteX38" fmla="*/ 4405436 w 7783636"/>
              <a:gd name="connsiteY38" fmla="*/ 3784600 h 6184900"/>
              <a:gd name="connsiteX39" fmla="*/ 4405436 w 7783636"/>
              <a:gd name="connsiteY39" fmla="*/ 3784600 h 6184900"/>
              <a:gd name="connsiteX40" fmla="*/ 4303836 w 7783636"/>
              <a:gd name="connsiteY40" fmla="*/ 3733800 h 6184900"/>
              <a:gd name="connsiteX41" fmla="*/ 4278436 w 7783636"/>
              <a:gd name="connsiteY41" fmla="*/ 3657600 h 6184900"/>
              <a:gd name="connsiteX42" fmla="*/ 4227636 w 7783636"/>
              <a:gd name="connsiteY42" fmla="*/ 3632200 h 6184900"/>
              <a:gd name="connsiteX43" fmla="*/ 4227636 w 7783636"/>
              <a:gd name="connsiteY43" fmla="*/ 3632200 h 6184900"/>
              <a:gd name="connsiteX44" fmla="*/ 4151436 w 7783636"/>
              <a:gd name="connsiteY44" fmla="*/ 3479800 h 6184900"/>
              <a:gd name="connsiteX45" fmla="*/ 4113336 w 7783636"/>
              <a:gd name="connsiteY45" fmla="*/ 3403600 h 6184900"/>
              <a:gd name="connsiteX46" fmla="*/ 4075236 w 7783636"/>
              <a:gd name="connsiteY46" fmla="*/ 3390900 h 6184900"/>
              <a:gd name="connsiteX47" fmla="*/ 4062536 w 7783636"/>
              <a:gd name="connsiteY47" fmla="*/ 3378200 h 6184900"/>
              <a:gd name="connsiteX48" fmla="*/ 4062536 w 7783636"/>
              <a:gd name="connsiteY48" fmla="*/ 3378200 h 6184900"/>
              <a:gd name="connsiteX49" fmla="*/ 3656136 w 7783636"/>
              <a:gd name="connsiteY49" fmla="*/ 2971800 h 6184900"/>
              <a:gd name="connsiteX50" fmla="*/ 3465636 w 7783636"/>
              <a:gd name="connsiteY50" fmla="*/ 2781300 h 6184900"/>
              <a:gd name="connsiteX51" fmla="*/ 3249736 w 7783636"/>
              <a:gd name="connsiteY51" fmla="*/ 2590800 h 6184900"/>
              <a:gd name="connsiteX52" fmla="*/ 2805236 w 7783636"/>
              <a:gd name="connsiteY52" fmla="*/ 2235200 h 6184900"/>
              <a:gd name="connsiteX53" fmla="*/ 2376264 w 7783636"/>
              <a:gd name="connsiteY53" fmla="*/ 1997720 h 6184900"/>
              <a:gd name="connsiteX54" fmla="*/ 1296144 w 7783636"/>
              <a:gd name="connsiteY54" fmla="*/ 1421656 h 6184900"/>
              <a:gd name="connsiteX55" fmla="*/ 1357436 w 7783636"/>
              <a:gd name="connsiteY55" fmla="*/ 1155700 h 6184900"/>
              <a:gd name="connsiteX56" fmla="*/ 925636 w 7783636"/>
              <a:gd name="connsiteY56" fmla="*/ 812800 h 6184900"/>
              <a:gd name="connsiteX57" fmla="*/ 836736 w 7783636"/>
              <a:gd name="connsiteY57" fmla="*/ 381000 h 6184900"/>
              <a:gd name="connsiteX58" fmla="*/ 836736 w 7783636"/>
              <a:gd name="connsiteY58" fmla="*/ 0 h 6184900"/>
              <a:gd name="connsiteX59" fmla="*/ 430336 w 7783636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997720 h 6184900"/>
              <a:gd name="connsiteX6" fmla="*/ 323528 w 7531100"/>
              <a:gd name="connsiteY6" fmla="*/ 1997720 h 6184900"/>
              <a:gd name="connsiteX7" fmla="*/ 395536 w 7531100"/>
              <a:gd name="connsiteY7" fmla="*/ 2501776 h 6184900"/>
              <a:gd name="connsiteX8" fmla="*/ 683568 w 7531100"/>
              <a:gd name="connsiteY8" fmla="*/ 1925712 h 6184900"/>
              <a:gd name="connsiteX9" fmla="*/ 1259632 w 7531100"/>
              <a:gd name="connsiteY9" fmla="*/ 2285752 h 6184900"/>
              <a:gd name="connsiteX10" fmla="*/ 1763688 w 7531100"/>
              <a:gd name="connsiteY10" fmla="*/ 2861816 h 6184900"/>
              <a:gd name="connsiteX11" fmla="*/ 2555776 w 7531100"/>
              <a:gd name="connsiteY11" fmla="*/ 3509888 h 6184900"/>
              <a:gd name="connsiteX12" fmla="*/ 3203848 w 7531100"/>
              <a:gd name="connsiteY12" fmla="*/ 4013944 h 6184900"/>
              <a:gd name="connsiteX13" fmla="*/ 4139952 w 7531100"/>
              <a:gd name="connsiteY13" fmla="*/ 5526112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997720 h 6184900"/>
              <a:gd name="connsiteX6" fmla="*/ 251520 w 7531100"/>
              <a:gd name="connsiteY6" fmla="*/ 2141736 h 6184900"/>
              <a:gd name="connsiteX7" fmla="*/ 395536 w 7531100"/>
              <a:gd name="connsiteY7" fmla="*/ 2501776 h 6184900"/>
              <a:gd name="connsiteX8" fmla="*/ 683568 w 7531100"/>
              <a:gd name="connsiteY8" fmla="*/ 1925712 h 6184900"/>
              <a:gd name="connsiteX9" fmla="*/ 1259632 w 7531100"/>
              <a:gd name="connsiteY9" fmla="*/ 2285752 h 6184900"/>
              <a:gd name="connsiteX10" fmla="*/ 1763688 w 7531100"/>
              <a:gd name="connsiteY10" fmla="*/ 2861816 h 6184900"/>
              <a:gd name="connsiteX11" fmla="*/ 2555776 w 7531100"/>
              <a:gd name="connsiteY11" fmla="*/ 3509888 h 6184900"/>
              <a:gd name="connsiteX12" fmla="*/ 3203848 w 7531100"/>
              <a:gd name="connsiteY12" fmla="*/ 4013944 h 6184900"/>
              <a:gd name="connsiteX13" fmla="*/ 4139952 w 7531100"/>
              <a:gd name="connsiteY13" fmla="*/ 5526112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925712 h 6184900"/>
              <a:gd name="connsiteX6" fmla="*/ 251520 w 7531100"/>
              <a:gd name="connsiteY6" fmla="*/ 2141736 h 6184900"/>
              <a:gd name="connsiteX7" fmla="*/ 395536 w 7531100"/>
              <a:gd name="connsiteY7" fmla="*/ 2501776 h 6184900"/>
              <a:gd name="connsiteX8" fmla="*/ 683568 w 7531100"/>
              <a:gd name="connsiteY8" fmla="*/ 1925712 h 6184900"/>
              <a:gd name="connsiteX9" fmla="*/ 1259632 w 7531100"/>
              <a:gd name="connsiteY9" fmla="*/ 2285752 h 6184900"/>
              <a:gd name="connsiteX10" fmla="*/ 1763688 w 7531100"/>
              <a:gd name="connsiteY10" fmla="*/ 2861816 h 6184900"/>
              <a:gd name="connsiteX11" fmla="*/ 2555776 w 7531100"/>
              <a:gd name="connsiteY11" fmla="*/ 3509888 h 6184900"/>
              <a:gd name="connsiteX12" fmla="*/ 3203848 w 7531100"/>
              <a:gd name="connsiteY12" fmla="*/ 4013944 h 6184900"/>
              <a:gd name="connsiteX13" fmla="*/ 4139952 w 7531100"/>
              <a:gd name="connsiteY13" fmla="*/ 5526112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251520 w 7531100"/>
              <a:gd name="connsiteY6" fmla="*/ 2141736 h 6184900"/>
              <a:gd name="connsiteX7" fmla="*/ 395536 w 7531100"/>
              <a:gd name="connsiteY7" fmla="*/ 2501776 h 6184900"/>
              <a:gd name="connsiteX8" fmla="*/ 683568 w 7531100"/>
              <a:gd name="connsiteY8" fmla="*/ 1925712 h 6184900"/>
              <a:gd name="connsiteX9" fmla="*/ 1259632 w 7531100"/>
              <a:gd name="connsiteY9" fmla="*/ 2285752 h 6184900"/>
              <a:gd name="connsiteX10" fmla="*/ 1763688 w 7531100"/>
              <a:gd name="connsiteY10" fmla="*/ 2861816 h 6184900"/>
              <a:gd name="connsiteX11" fmla="*/ 2555776 w 7531100"/>
              <a:gd name="connsiteY11" fmla="*/ 3509888 h 6184900"/>
              <a:gd name="connsiteX12" fmla="*/ 3203848 w 7531100"/>
              <a:gd name="connsiteY12" fmla="*/ 4013944 h 6184900"/>
              <a:gd name="connsiteX13" fmla="*/ 4139952 w 7531100"/>
              <a:gd name="connsiteY13" fmla="*/ 5526112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395536 w 7531100"/>
              <a:gd name="connsiteY7" fmla="*/ 2501776 h 6184900"/>
              <a:gd name="connsiteX8" fmla="*/ 683568 w 7531100"/>
              <a:gd name="connsiteY8" fmla="*/ 1925712 h 6184900"/>
              <a:gd name="connsiteX9" fmla="*/ 1259632 w 7531100"/>
              <a:gd name="connsiteY9" fmla="*/ 2285752 h 6184900"/>
              <a:gd name="connsiteX10" fmla="*/ 1763688 w 7531100"/>
              <a:gd name="connsiteY10" fmla="*/ 2861816 h 6184900"/>
              <a:gd name="connsiteX11" fmla="*/ 2555776 w 7531100"/>
              <a:gd name="connsiteY11" fmla="*/ 3509888 h 6184900"/>
              <a:gd name="connsiteX12" fmla="*/ 3203848 w 7531100"/>
              <a:gd name="connsiteY12" fmla="*/ 4013944 h 6184900"/>
              <a:gd name="connsiteX13" fmla="*/ 4139952 w 7531100"/>
              <a:gd name="connsiteY13" fmla="*/ 5526112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395536 w 7531100"/>
              <a:gd name="connsiteY7" fmla="*/ 2501776 h 6184900"/>
              <a:gd name="connsiteX8" fmla="*/ 1043608 w 7531100"/>
              <a:gd name="connsiteY8" fmla="*/ 3437880 h 6184900"/>
              <a:gd name="connsiteX9" fmla="*/ 1259632 w 7531100"/>
              <a:gd name="connsiteY9" fmla="*/ 2285752 h 6184900"/>
              <a:gd name="connsiteX10" fmla="*/ 1763688 w 7531100"/>
              <a:gd name="connsiteY10" fmla="*/ 2861816 h 6184900"/>
              <a:gd name="connsiteX11" fmla="*/ 2555776 w 7531100"/>
              <a:gd name="connsiteY11" fmla="*/ 3509888 h 6184900"/>
              <a:gd name="connsiteX12" fmla="*/ 3203848 w 7531100"/>
              <a:gd name="connsiteY12" fmla="*/ 4013944 h 6184900"/>
              <a:gd name="connsiteX13" fmla="*/ 4139952 w 7531100"/>
              <a:gd name="connsiteY13" fmla="*/ 5526112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043608 w 7531100"/>
              <a:gd name="connsiteY8" fmla="*/ 3437880 h 6184900"/>
              <a:gd name="connsiteX9" fmla="*/ 1259632 w 7531100"/>
              <a:gd name="connsiteY9" fmla="*/ 2285752 h 6184900"/>
              <a:gd name="connsiteX10" fmla="*/ 1763688 w 7531100"/>
              <a:gd name="connsiteY10" fmla="*/ 2861816 h 6184900"/>
              <a:gd name="connsiteX11" fmla="*/ 2555776 w 7531100"/>
              <a:gd name="connsiteY11" fmla="*/ 3509888 h 6184900"/>
              <a:gd name="connsiteX12" fmla="*/ 3203848 w 7531100"/>
              <a:gd name="connsiteY12" fmla="*/ 4013944 h 6184900"/>
              <a:gd name="connsiteX13" fmla="*/ 4139952 w 7531100"/>
              <a:gd name="connsiteY13" fmla="*/ 5526112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043608 w 7531100"/>
              <a:gd name="connsiteY8" fmla="*/ 3437880 h 6184900"/>
              <a:gd name="connsiteX9" fmla="*/ 1619672 w 7531100"/>
              <a:gd name="connsiteY9" fmla="*/ 3653904 h 6184900"/>
              <a:gd name="connsiteX10" fmla="*/ 1763688 w 7531100"/>
              <a:gd name="connsiteY10" fmla="*/ 2861816 h 6184900"/>
              <a:gd name="connsiteX11" fmla="*/ 2555776 w 7531100"/>
              <a:gd name="connsiteY11" fmla="*/ 3509888 h 6184900"/>
              <a:gd name="connsiteX12" fmla="*/ 3203848 w 7531100"/>
              <a:gd name="connsiteY12" fmla="*/ 4013944 h 6184900"/>
              <a:gd name="connsiteX13" fmla="*/ 4139952 w 7531100"/>
              <a:gd name="connsiteY13" fmla="*/ 5526112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1619672 w 7531100"/>
              <a:gd name="connsiteY9" fmla="*/ 3653904 h 6184900"/>
              <a:gd name="connsiteX10" fmla="*/ 1763688 w 7531100"/>
              <a:gd name="connsiteY10" fmla="*/ 2861816 h 6184900"/>
              <a:gd name="connsiteX11" fmla="*/ 2555776 w 7531100"/>
              <a:gd name="connsiteY11" fmla="*/ 3509888 h 6184900"/>
              <a:gd name="connsiteX12" fmla="*/ 3203848 w 7531100"/>
              <a:gd name="connsiteY12" fmla="*/ 4013944 h 6184900"/>
              <a:gd name="connsiteX13" fmla="*/ 4139952 w 7531100"/>
              <a:gd name="connsiteY13" fmla="*/ 5526112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1619672 w 7531100"/>
              <a:gd name="connsiteY9" fmla="*/ 3653904 h 6184900"/>
              <a:gd name="connsiteX10" fmla="*/ 3779912 w 7531100"/>
              <a:gd name="connsiteY10" fmla="*/ 5742136 h 6184900"/>
              <a:gd name="connsiteX11" fmla="*/ 2555776 w 7531100"/>
              <a:gd name="connsiteY11" fmla="*/ 3509888 h 6184900"/>
              <a:gd name="connsiteX12" fmla="*/ 3203848 w 7531100"/>
              <a:gd name="connsiteY12" fmla="*/ 4013944 h 6184900"/>
              <a:gd name="connsiteX13" fmla="*/ 4139952 w 7531100"/>
              <a:gd name="connsiteY13" fmla="*/ 5526112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779912 w 7531100"/>
              <a:gd name="connsiteY10" fmla="*/ 5742136 h 6184900"/>
              <a:gd name="connsiteX11" fmla="*/ 2555776 w 7531100"/>
              <a:gd name="connsiteY11" fmla="*/ 3509888 h 6184900"/>
              <a:gd name="connsiteX12" fmla="*/ 3203848 w 7531100"/>
              <a:gd name="connsiteY12" fmla="*/ 4013944 h 6184900"/>
              <a:gd name="connsiteX13" fmla="*/ 4139952 w 7531100"/>
              <a:gd name="connsiteY13" fmla="*/ 5526112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779912 w 7531100"/>
              <a:gd name="connsiteY10" fmla="*/ 5742136 h 6184900"/>
              <a:gd name="connsiteX11" fmla="*/ 3995936 w 7531100"/>
              <a:gd name="connsiteY11" fmla="*/ 5670128 h 6184900"/>
              <a:gd name="connsiteX12" fmla="*/ 3203848 w 7531100"/>
              <a:gd name="connsiteY12" fmla="*/ 4013944 h 6184900"/>
              <a:gd name="connsiteX13" fmla="*/ 4139952 w 7531100"/>
              <a:gd name="connsiteY13" fmla="*/ 5526112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779912 w 7531100"/>
              <a:gd name="connsiteY10" fmla="*/ 5742136 h 6184900"/>
              <a:gd name="connsiteX11" fmla="*/ 3995936 w 7531100"/>
              <a:gd name="connsiteY11" fmla="*/ 5670128 h 6184900"/>
              <a:gd name="connsiteX12" fmla="*/ 3203848 w 7531100"/>
              <a:gd name="connsiteY12" fmla="*/ 4013944 h 6184900"/>
              <a:gd name="connsiteX13" fmla="*/ 5292080 w 7531100"/>
              <a:gd name="connsiteY13" fmla="*/ 5454104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779912 w 7531100"/>
              <a:gd name="connsiteY10" fmla="*/ 5742136 h 6184900"/>
              <a:gd name="connsiteX11" fmla="*/ 3995936 w 7531100"/>
              <a:gd name="connsiteY11" fmla="*/ 5670128 h 6184900"/>
              <a:gd name="connsiteX12" fmla="*/ 4427984 w 7531100"/>
              <a:gd name="connsiteY12" fmla="*/ 5382096 h 6184900"/>
              <a:gd name="connsiteX13" fmla="*/ 5292080 w 7531100"/>
              <a:gd name="connsiteY13" fmla="*/ 5454104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491880 w 7531100"/>
              <a:gd name="connsiteY10" fmla="*/ 4518000 h 6184900"/>
              <a:gd name="connsiteX11" fmla="*/ 3995936 w 7531100"/>
              <a:gd name="connsiteY11" fmla="*/ 5670128 h 6184900"/>
              <a:gd name="connsiteX12" fmla="*/ 4427984 w 7531100"/>
              <a:gd name="connsiteY12" fmla="*/ 5382096 h 6184900"/>
              <a:gd name="connsiteX13" fmla="*/ 5292080 w 7531100"/>
              <a:gd name="connsiteY13" fmla="*/ 5454104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491880 w 7531100"/>
              <a:gd name="connsiteY10" fmla="*/ 4518000 h 6184900"/>
              <a:gd name="connsiteX11" fmla="*/ 3995936 w 7531100"/>
              <a:gd name="connsiteY11" fmla="*/ 5670128 h 6184900"/>
              <a:gd name="connsiteX12" fmla="*/ 4427984 w 7531100"/>
              <a:gd name="connsiteY12" fmla="*/ 5382096 h 6184900"/>
              <a:gd name="connsiteX13" fmla="*/ 5292080 w 7531100"/>
              <a:gd name="connsiteY13" fmla="*/ 5454104 h 6184900"/>
              <a:gd name="connsiteX14" fmla="*/ 2959100 w 7531100"/>
              <a:gd name="connsiteY14" fmla="*/ 3111500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491880 w 7531100"/>
              <a:gd name="connsiteY10" fmla="*/ 4518000 h 6184900"/>
              <a:gd name="connsiteX11" fmla="*/ 3995936 w 7531100"/>
              <a:gd name="connsiteY11" fmla="*/ 5670128 h 6184900"/>
              <a:gd name="connsiteX12" fmla="*/ 4427984 w 7531100"/>
              <a:gd name="connsiteY12" fmla="*/ 5382096 h 6184900"/>
              <a:gd name="connsiteX13" fmla="*/ 5292080 w 7531100"/>
              <a:gd name="connsiteY13" fmla="*/ 5454104 h 6184900"/>
              <a:gd name="connsiteX14" fmla="*/ 4716016 w 7531100"/>
              <a:gd name="connsiteY14" fmla="*/ 5742136 h 6184900"/>
              <a:gd name="connsiteX15" fmla="*/ 3594100 w 7531100"/>
              <a:gd name="connsiteY15" fmla="*/ 3835400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491880 w 7531100"/>
              <a:gd name="connsiteY10" fmla="*/ 4518000 h 6184900"/>
              <a:gd name="connsiteX11" fmla="*/ 3995936 w 7531100"/>
              <a:gd name="connsiteY11" fmla="*/ 5670128 h 6184900"/>
              <a:gd name="connsiteX12" fmla="*/ 4427984 w 7531100"/>
              <a:gd name="connsiteY12" fmla="*/ 5382096 h 6184900"/>
              <a:gd name="connsiteX13" fmla="*/ 5292080 w 7531100"/>
              <a:gd name="connsiteY13" fmla="*/ 5454104 h 6184900"/>
              <a:gd name="connsiteX14" fmla="*/ 4716016 w 7531100"/>
              <a:gd name="connsiteY14" fmla="*/ 5742136 h 6184900"/>
              <a:gd name="connsiteX15" fmla="*/ 5148064 w 7531100"/>
              <a:gd name="connsiteY15" fmla="*/ 5094064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491880 w 7531100"/>
              <a:gd name="connsiteY10" fmla="*/ 4518000 h 6184900"/>
              <a:gd name="connsiteX11" fmla="*/ 3995936 w 7531100"/>
              <a:gd name="connsiteY11" fmla="*/ 5670128 h 6184900"/>
              <a:gd name="connsiteX12" fmla="*/ 4427984 w 7531100"/>
              <a:gd name="connsiteY12" fmla="*/ 5382096 h 6184900"/>
              <a:gd name="connsiteX13" fmla="*/ 5292080 w 7531100"/>
              <a:gd name="connsiteY13" fmla="*/ 5454104 h 6184900"/>
              <a:gd name="connsiteX14" fmla="*/ 5364088 w 7531100"/>
              <a:gd name="connsiteY14" fmla="*/ 5310088 h 6184900"/>
              <a:gd name="connsiteX15" fmla="*/ 5148064 w 7531100"/>
              <a:gd name="connsiteY15" fmla="*/ 5094064 h 6184900"/>
              <a:gd name="connsiteX16" fmla="*/ 3835400 w 7531100"/>
              <a:gd name="connsiteY16" fmla="*/ 4064000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491880 w 7531100"/>
              <a:gd name="connsiteY10" fmla="*/ 4518000 h 6184900"/>
              <a:gd name="connsiteX11" fmla="*/ 3995936 w 7531100"/>
              <a:gd name="connsiteY11" fmla="*/ 5670128 h 6184900"/>
              <a:gd name="connsiteX12" fmla="*/ 4427984 w 7531100"/>
              <a:gd name="connsiteY12" fmla="*/ 5382096 h 6184900"/>
              <a:gd name="connsiteX13" fmla="*/ 5292080 w 7531100"/>
              <a:gd name="connsiteY13" fmla="*/ 5454104 h 6184900"/>
              <a:gd name="connsiteX14" fmla="*/ 5364088 w 7531100"/>
              <a:gd name="connsiteY14" fmla="*/ 5310088 h 6184900"/>
              <a:gd name="connsiteX15" fmla="*/ 5148064 w 7531100"/>
              <a:gd name="connsiteY15" fmla="*/ 5094064 h 6184900"/>
              <a:gd name="connsiteX16" fmla="*/ 5364088 w 7531100"/>
              <a:gd name="connsiteY16" fmla="*/ 4950048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491880 w 7531100"/>
              <a:gd name="connsiteY10" fmla="*/ 4518000 h 6184900"/>
              <a:gd name="connsiteX11" fmla="*/ 3995936 w 7531100"/>
              <a:gd name="connsiteY11" fmla="*/ 4734024 h 6184900"/>
              <a:gd name="connsiteX12" fmla="*/ 4427984 w 7531100"/>
              <a:gd name="connsiteY12" fmla="*/ 5382096 h 6184900"/>
              <a:gd name="connsiteX13" fmla="*/ 5292080 w 7531100"/>
              <a:gd name="connsiteY13" fmla="*/ 5454104 h 6184900"/>
              <a:gd name="connsiteX14" fmla="*/ 5364088 w 7531100"/>
              <a:gd name="connsiteY14" fmla="*/ 5310088 h 6184900"/>
              <a:gd name="connsiteX15" fmla="*/ 5148064 w 7531100"/>
              <a:gd name="connsiteY15" fmla="*/ 5094064 h 6184900"/>
              <a:gd name="connsiteX16" fmla="*/ 5364088 w 7531100"/>
              <a:gd name="connsiteY16" fmla="*/ 4950048 h 6184900"/>
              <a:gd name="connsiteX17" fmla="*/ 4267200 w 7531100"/>
              <a:gd name="connsiteY17" fmla="*/ 4292600 h 6184900"/>
              <a:gd name="connsiteX18" fmla="*/ 4775200 w 7531100"/>
              <a:gd name="connsiteY18" fmla="*/ 4457700 h 6184900"/>
              <a:gd name="connsiteX19" fmla="*/ 5435600 w 7531100"/>
              <a:gd name="connsiteY19" fmla="*/ 4749800 h 6184900"/>
              <a:gd name="connsiteX20" fmla="*/ 6489700 w 7531100"/>
              <a:gd name="connsiteY20" fmla="*/ 5753100 h 6184900"/>
              <a:gd name="connsiteX21" fmla="*/ 6921500 w 7531100"/>
              <a:gd name="connsiteY21" fmla="*/ 6184900 h 6184900"/>
              <a:gd name="connsiteX22" fmla="*/ 7531100 w 7531100"/>
              <a:gd name="connsiteY22" fmla="*/ 6159500 h 6184900"/>
              <a:gd name="connsiteX23" fmla="*/ 7340600 w 7531100"/>
              <a:gd name="connsiteY23" fmla="*/ 5892800 h 6184900"/>
              <a:gd name="connsiteX24" fmla="*/ 7162800 w 7531100"/>
              <a:gd name="connsiteY24" fmla="*/ 5664200 h 6184900"/>
              <a:gd name="connsiteX25" fmla="*/ 6934200 w 7531100"/>
              <a:gd name="connsiteY25" fmla="*/ 5486400 h 6184900"/>
              <a:gd name="connsiteX26" fmla="*/ 6756400 w 7531100"/>
              <a:gd name="connsiteY26" fmla="*/ 5207000 h 6184900"/>
              <a:gd name="connsiteX27" fmla="*/ 6489700 w 7531100"/>
              <a:gd name="connsiteY27" fmla="*/ 4953000 h 6184900"/>
              <a:gd name="connsiteX28" fmla="*/ 6273800 w 7531100"/>
              <a:gd name="connsiteY28" fmla="*/ 4749800 h 6184900"/>
              <a:gd name="connsiteX29" fmla="*/ 6019800 w 7531100"/>
              <a:gd name="connsiteY29" fmla="*/ 4800600 h 6184900"/>
              <a:gd name="connsiteX30" fmla="*/ 5676900 w 7531100"/>
              <a:gd name="connsiteY30" fmla="*/ 4775200 h 6184900"/>
              <a:gd name="connsiteX31" fmla="*/ 5435600 w 7531100"/>
              <a:gd name="connsiteY31" fmla="*/ 4699000 h 6184900"/>
              <a:gd name="connsiteX32" fmla="*/ 5168900 w 7531100"/>
              <a:gd name="connsiteY32" fmla="*/ 4559300 h 6184900"/>
              <a:gd name="connsiteX33" fmla="*/ 4991100 w 7531100"/>
              <a:gd name="connsiteY33" fmla="*/ 4279900 h 6184900"/>
              <a:gd name="connsiteX34" fmla="*/ 4826000 w 7531100"/>
              <a:gd name="connsiteY34" fmla="*/ 4089400 h 6184900"/>
              <a:gd name="connsiteX35" fmla="*/ 4394200 w 7531100"/>
              <a:gd name="connsiteY35" fmla="*/ 3886200 h 6184900"/>
              <a:gd name="connsiteX36" fmla="*/ 4279900 w 7531100"/>
              <a:gd name="connsiteY36" fmla="*/ 3848100 h 6184900"/>
              <a:gd name="connsiteX37" fmla="*/ 4241800 w 7531100"/>
              <a:gd name="connsiteY37" fmla="*/ 3822700 h 6184900"/>
              <a:gd name="connsiteX38" fmla="*/ 4152900 w 7531100"/>
              <a:gd name="connsiteY38" fmla="*/ 3784600 h 6184900"/>
              <a:gd name="connsiteX39" fmla="*/ 4152900 w 7531100"/>
              <a:gd name="connsiteY39" fmla="*/ 3784600 h 6184900"/>
              <a:gd name="connsiteX40" fmla="*/ 4051300 w 7531100"/>
              <a:gd name="connsiteY40" fmla="*/ 3733800 h 6184900"/>
              <a:gd name="connsiteX41" fmla="*/ 4025900 w 7531100"/>
              <a:gd name="connsiteY41" fmla="*/ 3657600 h 6184900"/>
              <a:gd name="connsiteX42" fmla="*/ 3975100 w 7531100"/>
              <a:gd name="connsiteY42" fmla="*/ 3632200 h 6184900"/>
              <a:gd name="connsiteX43" fmla="*/ 3975100 w 7531100"/>
              <a:gd name="connsiteY43" fmla="*/ 3632200 h 6184900"/>
              <a:gd name="connsiteX44" fmla="*/ 3898900 w 7531100"/>
              <a:gd name="connsiteY44" fmla="*/ 3479800 h 6184900"/>
              <a:gd name="connsiteX45" fmla="*/ 3860800 w 7531100"/>
              <a:gd name="connsiteY45" fmla="*/ 3403600 h 6184900"/>
              <a:gd name="connsiteX46" fmla="*/ 3822700 w 7531100"/>
              <a:gd name="connsiteY46" fmla="*/ 3390900 h 6184900"/>
              <a:gd name="connsiteX47" fmla="*/ 3810000 w 7531100"/>
              <a:gd name="connsiteY47" fmla="*/ 3378200 h 6184900"/>
              <a:gd name="connsiteX48" fmla="*/ 3810000 w 7531100"/>
              <a:gd name="connsiteY48" fmla="*/ 3378200 h 6184900"/>
              <a:gd name="connsiteX49" fmla="*/ 3403600 w 7531100"/>
              <a:gd name="connsiteY49" fmla="*/ 2971800 h 6184900"/>
              <a:gd name="connsiteX50" fmla="*/ 3213100 w 7531100"/>
              <a:gd name="connsiteY50" fmla="*/ 2781300 h 6184900"/>
              <a:gd name="connsiteX51" fmla="*/ 2997200 w 7531100"/>
              <a:gd name="connsiteY51" fmla="*/ 2590800 h 6184900"/>
              <a:gd name="connsiteX52" fmla="*/ 2552700 w 7531100"/>
              <a:gd name="connsiteY52" fmla="*/ 2235200 h 6184900"/>
              <a:gd name="connsiteX53" fmla="*/ 2123728 w 7531100"/>
              <a:gd name="connsiteY53" fmla="*/ 1997720 h 6184900"/>
              <a:gd name="connsiteX54" fmla="*/ 1043608 w 7531100"/>
              <a:gd name="connsiteY54" fmla="*/ 1421656 h 6184900"/>
              <a:gd name="connsiteX55" fmla="*/ 1104900 w 7531100"/>
              <a:gd name="connsiteY55" fmla="*/ 1155700 h 6184900"/>
              <a:gd name="connsiteX56" fmla="*/ 673100 w 7531100"/>
              <a:gd name="connsiteY56" fmla="*/ 812800 h 6184900"/>
              <a:gd name="connsiteX57" fmla="*/ 584200 w 7531100"/>
              <a:gd name="connsiteY57" fmla="*/ 381000 h 6184900"/>
              <a:gd name="connsiteX58" fmla="*/ 584200 w 7531100"/>
              <a:gd name="connsiteY58" fmla="*/ 0 h 6184900"/>
              <a:gd name="connsiteX59" fmla="*/ 177800 w 7531100"/>
              <a:gd name="connsiteY59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491880 w 7531100"/>
              <a:gd name="connsiteY10" fmla="*/ 4518000 h 6184900"/>
              <a:gd name="connsiteX11" fmla="*/ 3995936 w 7531100"/>
              <a:gd name="connsiteY11" fmla="*/ 4734024 h 6184900"/>
              <a:gd name="connsiteX12" fmla="*/ 4427984 w 7531100"/>
              <a:gd name="connsiteY12" fmla="*/ 5382096 h 6184900"/>
              <a:gd name="connsiteX13" fmla="*/ 5292080 w 7531100"/>
              <a:gd name="connsiteY13" fmla="*/ 5454104 h 6184900"/>
              <a:gd name="connsiteX14" fmla="*/ 5364088 w 7531100"/>
              <a:gd name="connsiteY14" fmla="*/ 5310088 h 6184900"/>
              <a:gd name="connsiteX15" fmla="*/ 5148064 w 7531100"/>
              <a:gd name="connsiteY15" fmla="*/ 5094064 h 6184900"/>
              <a:gd name="connsiteX16" fmla="*/ 5364088 w 7531100"/>
              <a:gd name="connsiteY16" fmla="*/ 4950048 h 6184900"/>
              <a:gd name="connsiteX17" fmla="*/ 4775200 w 7531100"/>
              <a:gd name="connsiteY17" fmla="*/ 4457700 h 6184900"/>
              <a:gd name="connsiteX18" fmla="*/ 5435600 w 7531100"/>
              <a:gd name="connsiteY18" fmla="*/ 4749800 h 6184900"/>
              <a:gd name="connsiteX19" fmla="*/ 6489700 w 7531100"/>
              <a:gd name="connsiteY19" fmla="*/ 5753100 h 6184900"/>
              <a:gd name="connsiteX20" fmla="*/ 6921500 w 7531100"/>
              <a:gd name="connsiteY20" fmla="*/ 6184900 h 6184900"/>
              <a:gd name="connsiteX21" fmla="*/ 7531100 w 7531100"/>
              <a:gd name="connsiteY21" fmla="*/ 6159500 h 6184900"/>
              <a:gd name="connsiteX22" fmla="*/ 7340600 w 7531100"/>
              <a:gd name="connsiteY22" fmla="*/ 5892800 h 6184900"/>
              <a:gd name="connsiteX23" fmla="*/ 7162800 w 7531100"/>
              <a:gd name="connsiteY23" fmla="*/ 5664200 h 6184900"/>
              <a:gd name="connsiteX24" fmla="*/ 6934200 w 7531100"/>
              <a:gd name="connsiteY24" fmla="*/ 5486400 h 6184900"/>
              <a:gd name="connsiteX25" fmla="*/ 6756400 w 7531100"/>
              <a:gd name="connsiteY25" fmla="*/ 5207000 h 6184900"/>
              <a:gd name="connsiteX26" fmla="*/ 6489700 w 7531100"/>
              <a:gd name="connsiteY26" fmla="*/ 4953000 h 6184900"/>
              <a:gd name="connsiteX27" fmla="*/ 6273800 w 7531100"/>
              <a:gd name="connsiteY27" fmla="*/ 4749800 h 6184900"/>
              <a:gd name="connsiteX28" fmla="*/ 6019800 w 7531100"/>
              <a:gd name="connsiteY28" fmla="*/ 4800600 h 6184900"/>
              <a:gd name="connsiteX29" fmla="*/ 5676900 w 7531100"/>
              <a:gd name="connsiteY29" fmla="*/ 4775200 h 6184900"/>
              <a:gd name="connsiteX30" fmla="*/ 5435600 w 7531100"/>
              <a:gd name="connsiteY30" fmla="*/ 4699000 h 6184900"/>
              <a:gd name="connsiteX31" fmla="*/ 5168900 w 7531100"/>
              <a:gd name="connsiteY31" fmla="*/ 4559300 h 6184900"/>
              <a:gd name="connsiteX32" fmla="*/ 4991100 w 7531100"/>
              <a:gd name="connsiteY32" fmla="*/ 4279900 h 6184900"/>
              <a:gd name="connsiteX33" fmla="*/ 4826000 w 7531100"/>
              <a:gd name="connsiteY33" fmla="*/ 4089400 h 6184900"/>
              <a:gd name="connsiteX34" fmla="*/ 4394200 w 7531100"/>
              <a:gd name="connsiteY34" fmla="*/ 3886200 h 6184900"/>
              <a:gd name="connsiteX35" fmla="*/ 4279900 w 7531100"/>
              <a:gd name="connsiteY35" fmla="*/ 3848100 h 6184900"/>
              <a:gd name="connsiteX36" fmla="*/ 4241800 w 7531100"/>
              <a:gd name="connsiteY36" fmla="*/ 3822700 h 6184900"/>
              <a:gd name="connsiteX37" fmla="*/ 4152900 w 7531100"/>
              <a:gd name="connsiteY37" fmla="*/ 3784600 h 6184900"/>
              <a:gd name="connsiteX38" fmla="*/ 4152900 w 7531100"/>
              <a:gd name="connsiteY38" fmla="*/ 3784600 h 6184900"/>
              <a:gd name="connsiteX39" fmla="*/ 4051300 w 7531100"/>
              <a:gd name="connsiteY39" fmla="*/ 3733800 h 6184900"/>
              <a:gd name="connsiteX40" fmla="*/ 4025900 w 7531100"/>
              <a:gd name="connsiteY40" fmla="*/ 3657600 h 6184900"/>
              <a:gd name="connsiteX41" fmla="*/ 3975100 w 7531100"/>
              <a:gd name="connsiteY41" fmla="*/ 3632200 h 6184900"/>
              <a:gd name="connsiteX42" fmla="*/ 3975100 w 7531100"/>
              <a:gd name="connsiteY42" fmla="*/ 3632200 h 6184900"/>
              <a:gd name="connsiteX43" fmla="*/ 3898900 w 7531100"/>
              <a:gd name="connsiteY43" fmla="*/ 3479800 h 6184900"/>
              <a:gd name="connsiteX44" fmla="*/ 3860800 w 7531100"/>
              <a:gd name="connsiteY44" fmla="*/ 3403600 h 6184900"/>
              <a:gd name="connsiteX45" fmla="*/ 3822700 w 7531100"/>
              <a:gd name="connsiteY45" fmla="*/ 3390900 h 6184900"/>
              <a:gd name="connsiteX46" fmla="*/ 3810000 w 7531100"/>
              <a:gd name="connsiteY46" fmla="*/ 3378200 h 6184900"/>
              <a:gd name="connsiteX47" fmla="*/ 3810000 w 7531100"/>
              <a:gd name="connsiteY47" fmla="*/ 3378200 h 6184900"/>
              <a:gd name="connsiteX48" fmla="*/ 3403600 w 7531100"/>
              <a:gd name="connsiteY48" fmla="*/ 2971800 h 6184900"/>
              <a:gd name="connsiteX49" fmla="*/ 3213100 w 7531100"/>
              <a:gd name="connsiteY49" fmla="*/ 2781300 h 6184900"/>
              <a:gd name="connsiteX50" fmla="*/ 2997200 w 7531100"/>
              <a:gd name="connsiteY50" fmla="*/ 2590800 h 6184900"/>
              <a:gd name="connsiteX51" fmla="*/ 2552700 w 7531100"/>
              <a:gd name="connsiteY51" fmla="*/ 2235200 h 6184900"/>
              <a:gd name="connsiteX52" fmla="*/ 2123728 w 7531100"/>
              <a:gd name="connsiteY52" fmla="*/ 1997720 h 6184900"/>
              <a:gd name="connsiteX53" fmla="*/ 1043608 w 7531100"/>
              <a:gd name="connsiteY53" fmla="*/ 1421656 h 6184900"/>
              <a:gd name="connsiteX54" fmla="*/ 1104900 w 7531100"/>
              <a:gd name="connsiteY54" fmla="*/ 1155700 h 6184900"/>
              <a:gd name="connsiteX55" fmla="*/ 673100 w 7531100"/>
              <a:gd name="connsiteY55" fmla="*/ 812800 h 6184900"/>
              <a:gd name="connsiteX56" fmla="*/ 584200 w 7531100"/>
              <a:gd name="connsiteY56" fmla="*/ 381000 h 6184900"/>
              <a:gd name="connsiteX57" fmla="*/ 584200 w 7531100"/>
              <a:gd name="connsiteY57" fmla="*/ 0 h 6184900"/>
              <a:gd name="connsiteX58" fmla="*/ 177800 w 7531100"/>
              <a:gd name="connsiteY58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491880 w 7531100"/>
              <a:gd name="connsiteY10" fmla="*/ 4518000 h 6184900"/>
              <a:gd name="connsiteX11" fmla="*/ 3995936 w 7531100"/>
              <a:gd name="connsiteY11" fmla="*/ 4734024 h 6184900"/>
              <a:gd name="connsiteX12" fmla="*/ 4427984 w 7531100"/>
              <a:gd name="connsiteY12" fmla="*/ 5382096 h 6184900"/>
              <a:gd name="connsiteX13" fmla="*/ 5292080 w 7531100"/>
              <a:gd name="connsiteY13" fmla="*/ 5454104 h 6184900"/>
              <a:gd name="connsiteX14" fmla="*/ 5364088 w 7531100"/>
              <a:gd name="connsiteY14" fmla="*/ 5310088 h 6184900"/>
              <a:gd name="connsiteX15" fmla="*/ 5148064 w 7531100"/>
              <a:gd name="connsiteY15" fmla="*/ 5094064 h 6184900"/>
              <a:gd name="connsiteX16" fmla="*/ 5364088 w 7531100"/>
              <a:gd name="connsiteY16" fmla="*/ 4950048 h 6184900"/>
              <a:gd name="connsiteX17" fmla="*/ 5435600 w 7531100"/>
              <a:gd name="connsiteY17" fmla="*/ 4749800 h 6184900"/>
              <a:gd name="connsiteX18" fmla="*/ 6489700 w 7531100"/>
              <a:gd name="connsiteY18" fmla="*/ 5753100 h 6184900"/>
              <a:gd name="connsiteX19" fmla="*/ 6921500 w 7531100"/>
              <a:gd name="connsiteY19" fmla="*/ 6184900 h 6184900"/>
              <a:gd name="connsiteX20" fmla="*/ 7531100 w 7531100"/>
              <a:gd name="connsiteY20" fmla="*/ 6159500 h 6184900"/>
              <a:gd name="connsiteX21" fmla="*/ 7340600 w 7531100"/>
              <a:gd name="connsiteY21" fmla="*/ 5892800 h 6184900"/>
              <a:gd name="connsiteX22" fmla="*/ 7162800 w 7531100"/>
              <a:gd name="connsiteY22" fmla="*/ 5664200 h 6184900"/>
              <a:gd name="connsiteX23" fmla="*/ 6934200 w 7531100"/>
              <a:gd name="connsiteY23" fmla="*/ 5486400 h 6184900"/>
              <a:gd name="connsiteX24" fmla="*/ 6756400 w 7531100"/>
              <a:gd name="connsiteY24" fmla="*/ 5207000 h 6184900"/>
              <a:gd name="connsiteX25" fmla="*/ 6489700 w 7531100"/>
              <a:gd name="connsiteY25" fmla="*/ 4953000 h 6184900"/>
              <a:gd name="connsiteX26" fmla="*/ 6273800 w 7531100"/>
              <a:gd name="connsiteY26" fmla="*/ 4749800 h 6184900"/>
              <a:gd name="connsiteX27" fmla="*/ 6019800 w 7531100"/>
              <a:gd name="connsiteY27" fmla="*/ 4800600 h 6184900"/>
              <a:gd name="connsiteX28" fmla="*/ 5676900 w 7531100"/>
              <a:gd name="connsiteY28" fmla="*/ 4775200 h 6184900"/>
              <a:gd name="connsiteX29" fmla="*/ 5435600 w 7531100"/>
              <a:gd name="connsiteY29" fmla="*/ 4699000 h 6184900"/>
              <a:gd name="connsiteX30" fmla="*/ 5168900 w 7531100"/>
              <a:gd name="connsiteY30" fmla="*/ 4559300 h 6184900"/>
              <a:gd name="connsiteX31" fmla="*/ 4991100 w 7531100"/>
              <a:gd name="connsiteY31" fmla="*/ 4279900 h 6184900"/>
              <a:gd name="connsiteX32" fmla="*/ 4826000 w 7531100"/>
              <a:gd name="connsiteY32" fmla="*/ 4089400 h 6184900"/>
              <a:gd name="connsiteX33" fmla="*/ 4394200 w 7531100"/>
              <a:gd name="connsiteY33" fmla="*/ 3886200 h 6184900"/>
              <a:gd name="connsiteX34" fmla="*/ 4279900 w 7531100"/>
              <a:gd name="connsiteY34" fmla="*/ 3848100 h 6184900"/>
              <a:gd name="connsiteX35" fmla="*/ 4241800 w 7531100"/>
              <a:gd name="connsiteY35" fmla="*/ 3822700 h 6184900"/>
              <a:gd name="connsiteX36" fmla="*/ 4152900 w 7531100"/>
              <a:gd name="connsiteY36" fmla="*/ 3784600 h 6184900"/>
              <a:gd name="connsiteX37" fmla="*/ 4152900 w 7531100"/>
              <a:gd name="connsiteY37" fmla="*/ 3784600 h 6184900"/>
              <a:gd name="connsiteX38" fmla="*/ 4051300 w 7531100"/>
              <a:gd name="connsiteY38" fmla="*/ 3733800 h 6184900"/>
              <a:gd name="connsiteX39" fmla="*/ 4025900 w 7531100"/>
              <a:gd name="connsiteY39" fmla="*/ 3657600 h 6184900"/>
              <a:gd name="connsiteX40" fmla="*/ 3975100 w 7531100"/>
              <a:gd name="connsiteY40" fmla="*/ 3632200 h 6184900"/>
              <a:gd name="connsiteX41" fmla="*/ 3975100 w 7531100"/>
              <a:gd name="connsiteY41" fmla="*/ 3632200 h 6184900"/>
              <a:gd name="connsiteX42" fmla="*/ 3898900 w 7531100"/>
              <a:gd name="connsiteY42" fmla="*/ 3479800 h 6184900"/>
              <a:gd name="connsiteX43" fmla="*/ 3860800 w 7531100"/>
              <a:gd name="connsiteY43" fmla="*/ 3403600 h 6184900"/>
              <a:gd name="connsiteX44" fmla="*/ 3822700 w 7531100"/>
              <a:gd name="connsiteY44" fmla="*/ 3390900 h 6184900"/>
              <a:gd name="connsiteX45" fmla="*/ 3810000 w 7531100"/>
              <a:gd name="connsiteY45" fmla="*/ 3378200 h 6184900"/>
              <a:gd name="connsiteX46" fmla="*/ 3810000 w 7531100"/>
              <a:gd name="connsiteY46" fmla="*/ 3378200 h 6184900"/>
              <a:gd name="connsiteX47" fmla="*/ 3403600 w 7531100"/>
              <a:gd name="connsiteY47" fmla="*/ 2971800 h 6184900"/>
              <a:gd name="connsiteX48" fmla="*/ 3213100 w 7531100"/>
              <a:gd name="connsiteY48" fmla="*/ 2781300 h 6184900"/>
              <a:gd name="connsiteX49" fmla="*/ 2997200 w 7531100"/>
              <a:gd name="connsiteY49" fmla="*/ 2590800 h 6184900"/>
              <a:gd name="connsiteX50" fmla="*/ 2552700 w 7531100"/>
              <a:gd name="connsiteY50" fmla="*/ 2235200 h 6184900"/>
              <a:gd name="connsiteX51" fmla="*/ 2123728 w 7531100"/>
              <a:gd name="connsiteY51" fmla="*/ 1997720 h 6184900"/>
              <a:gd name="connsiteX52" fmla="*/ 1043608 w 7531100"/>
              <a:gd name="connsiteY52" fmla="*/ 1421656 h 6184900"/>
              <a:gd name="connsiteX53" fmla="*/ 1104900 w 7531100"/>
              <a:gd name="connsiteY53" fmla="*/ 1155700 h 6184900"/>
              <a:gd name="connsiteX54" fmla="*/ 673100 w 7531100"/>
              <a:gd name="connsiteY54" fmla="*/ 812800 h 6184900"/>
              <a:gd name="connsiteX55" fmla="*/ 584200 w 7531100"/>
              <a:gd name="connsiteY55" fmla="*/ 381000 h 6184900"/>
              <a:gd name="connsiteX56" fmla="*/ 584200 w 7531100"/>
              <a:gd name="connsiteY56" fmla="*/ 0 h 6184900"/>
              <a:gd name="connsiteX57" fmla="*/ 177800 w 7531100"/>
              <a:gd name="connsiteY57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491880 w 7531100"/>
              <a:gd name="connsiteY10" fmla="*/ 4518000 h 6184900"/>
              <a:gd name="connsiteX11" fmla="*/ 3995936 w 7531100"/>
              <a:gd name="connsiteY11" fmla="*/ 4734024 h 6184900"/>
              <a:gd name="connsiteX12" fmla="*/ 4427984 w 7531100"/>
              <a:gd name="connsiteY12" fmla="*/ 5382096 h 6184900"/>
              <a:gd name="connsiteX13" fmla="*/ 5292080 w 7531100"/>
              <a:gd name="connsiteY13" fmla="*/ 5454104 h 6184900"/>
              <a:gd name="connsiteX14" fmla="*/ 5364088 w 7531100"/>
              <a:gd name="connsiteY14" fmla="*/ 5310088 h 6184900"/>
              <a:gd name="connsiteX15" fmla="*/ 5148064 w 7531100"/>
              <a:gd name="connsiteY15" fmla="*/ 5094064 h 6184900"/>
              <a:gd name="connsiteX16" fmla="*/ 5435600 w 7531100"/>
              <a:gd name="connsiteY16" fmla="*/ 4749800 h 6184900"/>
              <a:gd name="connsiteX17" fmla="*/ 6489700 w 7531100"/>
              <a:gd name="connsiteY17" fmla="*/ 5753100 h 6184900"/>
              <a:gd name="connsiteX18" fmla="*/ 6921500 w 7531100"/>
              <a:gd name="connsiteY18" fmla="*/ 6184900 h 6184900"/>
              <a:gd name="connsiteX19" fmla="*/ 7531100 w 7531100"/>
              <a:gd name="connsiteY19" fmla="*/ 6159500 h 6184900"/>
              <a:gd name="connsiteX20" fmla="*/ 7340600 w 7531100"/>
              <a:gd name="connsiteY20" fmla="*/ 5892800 h 6184900"/>
              <a:gd name="connsiteX21" fmla="*/ 7162800 w 7531100"/>
              <a:gd name="connsiteY21" fmla="*/ 5664200 h 6184900"/>
              <a:gd name="connsiteX22" fmla="*/ 6934200 w 7531100"/>
              <a:gd name="connsiteY22" fmla="*/ 5486400 h 6184900"/>
              <a:gd name="connsiteX23" fmla="*/ 6756400 w 7531100"/>
              <a:gd name="connsiteY23" fmla="*/ 5207000 h 6184900"/>
              <a:gd name="connsiteX24" fmla="*/ 6489700 w 7531100"/>
              <a:gd name="connsiteY24" fmla="*/ 4953000 h 6184900"/>
              <a:gd name="connsiteX25" fmla="*/ 6273800 w 7531100"/>
              <a:gd name="connsiteY25" fmla="*/ 4749800 h 6184900"/>
              <a:gd name="connsiteX26" fmla="*/ 6019800 w 7531100"/>
              <a:gd name="connsiteY26" fmla="*/ 4800600 h 6184900"/>
              <a:gd name="connsiteX27" fmla="*/ 5676900 w 7531100"/>
              <a:gd name="connsiteY27" fmla="*/ 4775200 h 6184900"/>
              <a:gd name="connsiteX28" fmla="*/ 5435600 w 7531100"/>
              <a:gd name="connsiteY28" fmla="*/ 4699000 h 6184900"/>
              <a:gd name="connsiteX29" fmla="*/ 5168900 w 7531100"/>
              <a:gd name="connsiteY29" fmla="*/ 4559300 h 6184900"/>
              <a:gd name="connsiteX30" fmla="*/ 4991100 w 7531100"/>
              <a:gd name="connsiteY30" fmla="*/ 4279900 h 6184900"/>
              <a:gd name="connsiteX31" fmla="*/ 4826000 w 7531100"/>
              <a:gd name="connsiteY31" fmla="*/ 4089400 h 6184900"/>
              <a:gd name="connsiteX32" fmla="*/ 4394200 w 7531100"/>
              <a:gd name="connsiteY32" fmla="*/ 3886200 h 6184900"/>
              <a:gd name="connsiteX33" fmla="*/ 4279900 w 7531100"/>
              <a:gd name="connsiteY33" fmla="*/ 3848100 h 6184900"/>
              <a:gd name="connsiteX34" fmla="*/ 4241800 w 7531100"/>
              <a:gd name="connsiteY34" fmla="*/ 3822700 h 6184900"/>
              <a:gd name="connsiteX35" fmla="*/ 4152900 w 7531100"/>
              <a:gd name="connsiteY35" fmla="*/ 3784600 h 6184900"/>
              <a:gd name="connsiteX36" fmla="*/ 4152900 w 7531100"/>
              <a:gd name="connsiteY36" fmla="*/ 3784600 h 6184900"/>
              <a:gd name="connsiteX37" fmla="*/ 4051300 w 7531100"/>
              <a:gd name="connsiteY37" fmla="*/ 3733800 h 6184900"/>
              <a:gd name="connsiteX38" fmla="*/ 4025900 w 7531100"/>
              <a:gd name="connsiteY38" fmla="*/ 3657600 h 6184900"/>
              <a:gd name="connsiteX39" fmla="*/ 3975100 w 7531100"/>
              <a:gd name="connsiteY39" fmla="*/ 3632200 h 6184900"/>
              <a:gd name="connsiteX40" fmla="*/ 3975100 w 7531100"/>
              <a:gd name="connsiteY40" fmla="*/ 3632200 h 6184900"/>
              <a:gd name="connsiteX41" fmla="*/ 3898900 w 7531100"/>
              <a:gd name="connsiteY41" fmla="*/ 3479800 h 6184900"/>
              <a:gd name="connsiteX42" fmla="*/ 3860800 w 7531100"/>
              <a:gd name="connsiteY42" fmla="*/ 3403600 h 6184900"/>
              <a:gd name="connsiteX43" fmla="*/ 3822700 w 7531100"/>
              <a:gd name="connsiteY43" fmla="*/ 3390900 h 6184900"/>
              <a:gd name="connsiteX44" fmla="*/ 3810000 w 7531100"/>
              <a:gd name="connsiteY44" fmla="*/ 3378200 h 6184900"/>
              <a:gd name="connsiteX45" fmla="*/ 3810000 w 7531100"/>
              <a:gd name="connsiteY45" fmla="*/ 3378200 h 6184900"/>
              <a:gd name="connsiteX46" fmla="*/ 3403600 w 7531100"/>
              <a:gd name="connsiteY46" fmla="*/ 2971800 h 6184900"/>
              <a:gd name="connsiteX47" fmla="*/ 3213100 w 7531100"/>
              <a:gd name="connsiteY47" fmla="*/ 2781300 h 6184900"/>
              <a:gd name="connsiteX48" fmla="*/ 2997200 w 7531100"/>
              <a:gd name="connsiteY48" fmla="*/ 2590800 h 6184900"/>
              <a:gd name="connsiteX49" fmla="*/ 2552700 w 7531100"/>
              <a:gd name="connsiteY49" fmla="*/ 2235200 h 6184900"/>
              <a:gd name="connsiteX50" fmla="*/ 2123728 w 7531100"/>
              <a:gd name="connsiteY50" fmla="*/ 1997720 h 6184900"/>
              <a:gd name="connsiteX51" fmla="*/ 1043608 w 7531100"/>
              <a:gd name="connsiteY51" fmla="*/ 1421656 h 6184900"/>
              <a:gd name="connsiteX52" fmla="*/ 1104900 w 7531100"/>
              <a:gd name="connsiteY52" fmla="*/ 1155700 h 6184900"/>
              <a:gd name="connsiteX53" fmla="*/ 673100 w 7531100"/>
              <a:gd name="connsiteY53" fmla="*/ 812800 h 6184900"/>
              <a:gd name="connsiteX54" fmla="*/ 584200 w 7531100"/>
              <a:gd name="connsiteY54" fmla="*/ 381000 h 6184900"/>
              <a:gd name="connsiteX55" fmla="*/ 584200 w 7531100"/>
              <a:gd name="connsiteY55" fmla="*/ 0 h 6184900"/>
              <a:gd name="connsiteX56" fmla="*/ 177800 w 7531100"/>
              <a:gd name="connsiteY56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491880 w 7531100"/>
              <a:gd name="connsiteY10" fmla="*/ 4518000 h 6184900"/>
              <a:gd name="connsiteX11" fmla="*/ 3995936 w 7531100"/>
              <a:gd name="connsiteY11" fmla="*/ 4734024 h 6184900"/>
              <a:gd name="connsiteX12" fmla="*/ 4427984 w 7531100"/>
              <a:gd name="connsiteY12" fmla="*/ 5382096 h 6184900"/>
              <a:gd name="connsiteX13" fmla="*/ 5292080 w 7531100"/>
              <a:gd name="connsiteY13" fmla="*/ 5454104 h 6184900"/>
              <a:gd name="connsiteX14" fmla="*/ 5364088 w 7531100"/>
              <a:gd name="connsiteY14" fmla="*/ 5310088 h 6184900"/>
              <a:gd name="connsiteX15" fmla="*/ 5148064 w 7531100"/>
              <a:gd name="connsiteY15" fmla="*/ 5094064 h 6184900"/>
              <a:gd name="connsiteX16" fmla="*/ 6489700 w 7531100"/>
              <a:gd name="connsiteY16" fmla="*/ 5753100 h 6184900"/>
              <a:gd name="connsiteX17" fmla="*/ 6921500 w 7531100"/>
              <a:gd name="connsiteY17" fmla="*/ 6184900 h 6184900"/>
              <a:gd name="connsiteX18" fmla="*/ 7531100 w 7531100"/>
              <a:gd name="connsiteY18" fmla="*/ 6159500 h 6184900"/>
              <a:gd name="connsiteX19" fmla="*/ 7340600 w 7531100"/>
              <a:gd name="connsiteY19" fmla="*/ 5892800 h 6184900"/>
              <a:gd name="connsiteX20" fmla="*/ 7162800 w 7531100"/>
              <a:gd name="connsiteY20" fmla="*/ 5664200 h 6184900"/>
              <a:gd name="connsiteX21" fmla="*/ 6934200 w 7531100"/>
              <a:gd name="connsiteY21" fmla="*/ 5486400 h 6184900"/>
              <a:gd name="connsiteX22" fmla="*/ 6756400 w 7531100"/>
              <a:gd name="connsiteY22" fmla="*/ 5207000 h 6184900"/>
              <a:gd name="connsiteX23" fmla="*/ 6489700 w 7531100"/>
              <a:gd name="connsiteY23" fmla="*/ 4953000 h 6184900"/>
              <a:gd name="connsiteX24" fmla="*/ 6273800 w 7531100"/>
              <a:gd name="connsiteY24" fmla="*/ 4749800 h 6184900"/>
              <a:gd name="connsiteX25" fmla="*/ 6019800 w 7531100"/>
              <a:gd name="connsiteY25" fmla="*/ 4800600 h 6184900"/>
              <a:gd name="connsiteX26" fmla="*/ 5676900 w 7531100"/>
              <a:gd name="connsiteY26" fmla="*/ 4775200 h 6184900"/>
              <a:gd name="connsiteX27" fmla="*/ 5435600 w 7531100"/>
              <a:gd name="connsiteY27" fmla="*/ 4699000 h 6184900"/>
              <a:gd name="connsiteX28" fmla="*/ 5168900 w 7531100"/>
              <a:gd name="connsiteY28" fmla="*/ 4559300 h 6184900"/>
              <a:gd name="connsiteX29" fmla="*/ 4991100 w 7531100"/>
              <a:gd name="connsiteY29" fmla="*/ 4279900 h 6184900"/>
              <a:gd name="connsiteX30" fmla="*/ 4826000 w 7531100"/>
              <a:gd name="connsiteY30" fmla="*/ 4089400 h 6184900"/>
              <a:gd name="connsiteX31" fmla="*/ 4394200 w 7531100"/>
              <a:gd name="connsiteY31" fmla="*/ 3886200 h 6184900"/>
              <a:gd name="connsiteX32" fmla="*/ 4279900 w 7531100"/>
              <a:gd name="connsiteY32" fmla="*/ 3848100 h 6184900"/>
              <a:gd name="connsiteX33" fmla="*/ 4241800 w 7531100"/>
              <a:gd name="connsiteY33" fmla="*/ 3822700 h 6184900"/>
              <a:gd name="connsiteX34" fmla="*/ 4152900 w 7531100"/>
              <a:gd name="connsiteY34" fmla="*/ 3784600 h 6184900"/>
              <a:gd name="connsiteX35" fmla="*/ 4152900 w 7531100"/>
              <a:gd name="connsiteY35" fmla="*/ 3784600 h 6184900"/>
              <a:gd name="connsiteX36" fmla="*/ 4051300 w 7531100"/>
              <a:gd name="connsiteY36" fmla="*/ 3733800 h 6184900"/>
              <a:gd name="connsiteX37" fmla="*/ 4025900 w 7531100"/>
              <a:gd name="connsiteY37" fmla="*/ 3657600 h 6184900"/>
              <a:gd name="connsiteX38" fmla="*/ 3975100 w 7531100"/>
              <a:gd name="connsiteY38" fmla="*/ 3632200 h 6184900"/>
              <a:gd name="connsiteX39" fmla="*/ 3975100 w 7531100"/>
              <a:gd name="connsiteY39" fmla="*/ 3632200 h 6184900"/>
              <a:gd name="connsiteX40" fmla="*/ 3898900 w 7531100"/>
              <a:gd name="connsiteY40" fmla="*/ 3479800 h 6184900"/>
              <a:gd name="connsiteX41" fmla="*/ 3860800 w 7531100"/>
              <a:gd name="connsiteY41" fmla="*/ 3403600 h 6184900"/>
              <a:gd name="connsiteX42" fmla="*/ 3822700 w 7531100"/>
              <a:gd name="connsiteY42" fmla="*/ 3390900 h 6184900"/>
              <a:gd name="connsiteX43" fmla="*/ 3810000 w 7531100"/>
              <a:gd name="connsiteY43" fmla="*/ 3378200 h 6184900"/>
              <a:gd name="connsiteX44" fmla="*/ 3810000 w 7531100"/>
              <a:gd name="connsiteY44" fmla="*/ 3378200 h 6184900"/>
              <a:gd name="connsiteX45" fmla="*/ 3403600 w 7531100"/>
              <a:gd name="connsiteY45" fmla="*/ 2971800 h 6184900"/>
              <a:gd name="connsiteX46" fmla="*/ 3213100 w 7531100"/>
              <a:gd name="connsiteY46" fmla="*/ 2781300 h 6184900"/>
              <a:gd name="connsiteX47" fmla="*/ 2997200 w 7531100"/>
              <a:gd name="connsiteY47" fmla="*/ 2590800 h 6184900"/>
              <a:gd name="connsiteX48" fmla="*/ 2552700 w 7531100"/>
              <a:gd name="connsiteY48" fmla="*/ 2235200 h 6184900"/>
              <a:gd name="connsiteX49" fmla="*/ 2123728 w 7531100"/>
              <a:gd name="connsiteY49" fmla="*/ 1997720 h 6184900"/>
              <a:gd name="connsiteX50" fmla="*/ 1043608 w 7531100"/>
              <a:gd name="connsiteY50" fmla="*/ 1421656 h 6184900"/>
              <a:gd name="connsiteX51" fmla="*/ 1104900 w 7531100"/>
              <a:gd name="connsiteY51" fmla="*/ 1155700 h 6184900"/>
              <a:gd name="connsiteX52" fmla="*/ 673100 w 7531100"/>
              <a:gd name="connsiteY52" fmla="*/ 812800 h 6184900"/>
              <a:gd name="connsiteX53" fmla="*/ 584200 w 7531100"/>
              <a:gd name="connsiteY53" fmla="*/ 381000 h 6184900"/>
              <a:gd name="connsiteX54" fmla="*/ 584200 w 7531100"/>
              <a:gd name="connsiteY54" fmla="*/ 0 h 6184900"/>
              <a:gd name="connsiteX55" fmla="*/ 177800 w 7531100"/>
              <a:gd name="connsiteY55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491880 w 7531100"/>
              <a:gd name="connsiteY10" fmla="*/ 4518000 h 6184900"/>
              <a:gd name="connsiteX11" fmla="*/ 3995936 w 7531100"/>
              <a:gd name="connsiteY11" fmla="*/ 4734024 h 6184900"/>
              <a:gd name="connsiteX12" fmla="*/ 4427984 w 7531100"/>
              <a:gd name="connsiteY12" fmla="*/ 5382096 h 6184900"/>
              <a:gd name="connsiteX13" fmla="*/ 5292080 w 7531100"/>
              <a:gd name="connsiteY13" fmla="*/ 5454104 h 6184900"/>
              <a:gd name="connsiteX14" fmla="*/ 5364088 w 7531100"/>
              <a:gd name="connsiteY14" fmla="*/ 5310088 h 6184900"/>
              <a:gd name="connsiteX15" fmla="*/ 6489700 w 7531100"/>
              <a:gd name="connsiteY15" fmla="*/ 5753100 h 6184900"/>
              <a:gd name="connsiteX16" fmla="*/ 6921500 w 7531100"/>
              <a:gd name="connsiteY16" fmla="*/ 6184900 h 6184900"/>
              <a:gd name="connsiteX17" fmla="*/ 7531100 w 7531100"/>
              <a:gd name="connsiteY17" fmla="*/ 6159500 h 6184900"/>
              <a:gd name="connsiteX18" fmla="*/ 7340600 w 7531100"/>
              <a:gd name="connsiteY18" fmla="*/ 5892800 h 6184900"/>
              <a:gd name="connsiteX19" fmla="*/ 7162800 w 7531100"/>
              <a:gd name="connsiteY19" fmla="*/ 5664200 h 6184900"/>
              <a:gd name="connsiteX20" fmla="*/ 6934200 w 7531100"/>
              <a:gd name="connsiteY20" fmla="*/ 5486400 h 6184900"/>
              <a:gd name="connsiteX21" fmla="*/ 6756400 w 7531100"/>
              <a:gd name="connsiteY21" fmla="*/ 5207000 h 6184900"/>
              <a:gd name="connsiteX22" fmla="*/ 6489700 w 7531100"/>
              <a:gd name="connsiteY22" fmla="*/ 4953000 h 6184900"/>
              <a:gd name="connsiteX23" fmla="*/ 6273800 w 7531100"/>
              <a:gd name="connsiteY23" fmla="*/ 4749800 h 6184900"/>
              <a:gd name="connsiteX24" fmla="*/ 6019800 w 7531100"/>
              <a:gd name="connsiteY24" fmla="*/ 4800600 h 6184900"/>
              <a:gd name="connsiteX25" fmla="*/ 5676900 w 7531100"/>
              <a:gd name="connsiteY25" fmla="*/ 4775200 h 6184900"/>
              <a:gd name="connsiteX26" fmla="*/ 5435600 w 7531100"/>
              <a:gd name="connsiteY26" fmla="*/ 4699000 h 6184900"/>
              <a:gd name="connsiteX27" fmla="*/ 5168900 w 7531100"/>
              <a:gd name="connsiteY27" fmla="*/ 4559300 h 6184900"/>
              <a:gd name="connsiteX28" fmla="*/ 4991100 w 7531100"/>
              <a:gd name="connsiteY28" fmla="*/ 4279900 h 6184900"/>
              <a:gd name="connsiteX29" fmla="*/ 4826000 w 7531100"/>
              <a:gd name="connsiteY29" fmla="*/ 4089400 h 6184900"/>
              <a:gd name="connsiteX30" fmla="*/ 4394200 w 7531100"/>
              <a:gd name="connsiteY30" fmla="*/ 3886200 h 6184900"/>
              <a:gd name="connsiteX31" fmla="*/ 4279900 w 7531100"/>
              <a:gd name="connsiteY31" fmla="*/ 3848100 h 6184900"/>
              <a:gd name="connsiteX32" fmla="*/ 4241800 w 7531100"/>
              <a:gd name="connsiteY32" fmla="*/ 3822700 h 6184900"/>
              <a:gd name="connsiteX33" fmla="*/ 4152900 w 7531100"/>
              <a:gd name="connsiteY33" fmla="*/ 3784600 h 6184900"/>
              <a:gd name="connsiteX34" fmla="*/ 4152900 w 7531100"/>
              <a:gd name="connsiteY34" fmla="*/ 3784600 h 6184900"/>
              <a:gd name="connsiteX35" fmla="*/ 4051300 w 7531100"/>
              <a:gd name="connsiteY35" fmla="*/ 3733800 h 6184900"/>
              <a:gd name="connsiteX36" fmla="*/ 4025900 w 7531100"/>
              <a:gd name="connsiteY36" fmla="*/ 3657600 h 6184900"/>
              <a:gd name="connsiteX37" fmla="*/ 3975100 w 7531100"/>
              <a:gd name="connsiteY37" fmla="*/ 3632200 h 6184900"/>
              <a:gd name="connsiteX38" fmla="*/ 3975100 w 7531100"/>
              <a:gd name="connsiteY38" fmla="*/ 3632200 h 6184900"/>
              <a:gd name="connsiteX39" fmla="*/ 3898900 w 7531100"/>
              <a:gd name="connsiteY39" fmla="*/ 3479800 h 6184900"/>
              <a:gd name="connsiteX40" fmla="*/ 3860800 w 7531100"/>
              <a:gd name="connsiteY40" fmla="*/ 3403600 h 6184900"/>
              <a:gd name="connsiteX41" fmla="*/ 3822700 w 7531100"/>
              <a:gd name="connsiteY41" fmla="*/ 3390900 h 6184900"/>
              <a:gd name="connsiteX42" fmla="*/ 3810000 w 7531100"/>
              <a:gd name="connsiteY42" fmla="*/ 3378200 h 6184900"/>
              <a:gd name="connsiteX43" fmla="*/ 3810000 w 7531100"/>
              <a:gd name="connsiteY43" fmla="*/ 3378200 h 6184900"/>
              <a:gd name="connsiteX44" fmla="*/ 3403600 w 7531100"/>
              <a:gd name="connsiteY44" fmla="*/ 2971800 h 6184900"/>
              <a:gd name="connsiteX45" fmla="*/ 3213100 w 7531100"/>
              <a:gd name="connsiteY45" fmla="*/ 2781300 h 6184900"/>
              <a:gd name="connsiteX46" fmla="*/ 2997200 w 7531100"/>
              <a:gd name="connsiteY46" fmla="*/ 2590800 h 6184900"/>
              <a:gd name="connsiteX47" fmla="*/ 2552700 w 7531100"/>
              <a:gd name="connsiteY47" fmla="*/ 2235200 h 6184900"/>
              <a:gd name="connsiteX48" fmla="*/ 2123728 w 7531100"/>
              <a:gd name="connsiteY48" fmla="*/ 1997720 h 6184900"/>
              <a:gd name="connsiteX49" fmla="*/ 1043608 w 7531100"/>
              <a:gd name="connsiteY49" fmla="*/ 1421656 h 6184900"/>
              <a:gd name="connsiteX50" fmla="*/ 1104900 w 7531100"/>
              <a:gd name="connsiteY50" fmla="*/ 1155700 h 6184900"/>
              <a:gd name="connsiteX51" fmla="*/ 673100 w 7531100"/>
              <a:gd name="connsiteY51" fmla="*/ 812800 h 6184900"/>
              <a:gd name="connsiteX52" fmla="*/ 584200 w 7531100"/>
              <a:gd name="connsiteY52" fmla="*/ 381000 h 6184900"/>
              <a:gd name="connsiteX53" fmla="*/ 584200 w 7531100"/>
              <a:gd name="connsiteY53" fmla="*/ 0 h 6184900"/>
              <a:gd name="connsiteX54" fmla="*/ 177800 w 7531100"/>
              <a:gd name="connsiteY54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491880 w 7531100"/>
              <a:gd name="connsiteY10" fmla="*/ 4518000 h 6184900"/>
              <a:gd name="connsiteX11" fmla="*/ 3995936 w 7531100"/>
              <a:gd name="connsiteY11" fmla="*/ 4734024 h 6184900"/>
              <a:gd name="connsiteX12" fmla="*/ 5076056 w 7531100"/>
              <a:gd name="connsiteY12" fmla="*/ 5238080 h 6184900"/>
              <a:gd name="connsiteX13" fmla="*/ 5292080 w 7531100"/>
              <a:gd name="connsiteY13" fmla="*/ 5454104 h 6184900"/>
              <a:gd name="connsiteX14" fmla="*/ 5364088 w 7531100"/>
              <a:gd name="connsiteY14" fmla="*/ 5310088 h 6184900"/>
              <a:gd name="connsiteX15" fmla="*/ 6489700 w 7531100"/>
              <a:gd name="connsiteY15" fmla="*/ 5753100 h 6184900"/>
              <a:gd name="connsiteX16" fmla="*/ 6921500 w 7531100"/>
              <a:gd name="connsiteY16" fmla="*/ 6184900 h 6184900"/>
              <a:gd name="connsiteX17" fmla="*/ 7531100 w 7531100"/>
              <a:gd name="connsiteY17" fmla="*/ 6159500 h 6184900"/>
              <a:gd name="connsiteX18" fmla="*/ 7340600 w 7531100"/>
              <a:gd name="connsiteY18" fmla="*/ 5892800 h 6184900"/>
              <a:gd name="connsiteX19" fmla="*/ 7162800 w 7531100"/>
              <a:gd name="connsiteY19" fmla="*/ 5664200 h 6184900"/>
              <a:gd name="connsiteX20" fmla="*/ 6934200 w 7531100"/>
              <a:gd name="connsiteY20" fmla="*/ 5486400 h 6184900"/>
              <a:gd name="connsiteX21" fmla="*/ 6756400 w 7531100"/>
              <a:gd name="connsiteY21" fmla="*/ 5207000 h 6184900"/>
              <a:gd name="connsiteX22" fmla="*/ 6489700 w 7531100"/>
              <a:gd name="connsiteY22" fmla="*/ 4953000 h 6184900"/>
              <a:gd name="connsiteX23" fmla="*/ 6273800 w 7531100"/>
              <a:gd name="connsiteY23" fmla="*/ 4749800 h 6184900"/>
              <a:gd name="connsiteX24" fmla="*/ 6019800 w 7531100"/>
              <a:gd name="connsiteY24" fmla="*/ 4800600 h 6184900"/>
              <a:gd name="connsiteX25" fmla="*/ 5676900 w 7531100"/>
              <a:gd name="connsiteY25" fmla="*/ 4775200 h 6184900"/>
              <a:gd name="connsiteX26" fmla="*/ 5435600 w 7531100"/>
              <a:gd name="connsiteY26" fmla="*/ 4699000 h 6184900"/>
              <a:gd name="connsiteX27" fmla="*/ 5168900 w 7531100"/>
              <a:gd name="connsiteY27" fmla="*/ 4559300 h 6184900"/>
              <a:gd name="connsiteX28" fmla="*/ 4991100 w 7531100"/>
              <a:gd name="connsiteY28" fmla="*/ 4279900 h 6184900"/>
              <a:gd name="connsiteX29" fmla="*/ 4826000 w 7531100"/>
              <a:gd name="connsiteY29" fmla="*/ 4089400 h 6184900"/>
              <a:gd name="connsiteX30" fmla="*/ 4394200 w 7531100"/>
              <a:gd name="connsiteY30" fmla="*/ 3886200 h 6184900"/>
              <a:gd name="connsiteX31" fmla="*/ 4279900 w 7531100"/>
              <a:gd name="connsiteY31" fmla="*/ 3848100 h 6184900"/>
              <a:gd name="connsiteX32" fmla="*/ 4241800 w 7531100"/>
              <a:gd name="connsiteY32" fmla="*/ 3822700 h 6184900"/>
              <a:gd name="connsiteX33" fmla="*/ 4152900 w 7531100"/>
              <a:gd name="connsiteY33" fmla="*/ 3784600 h 6184900"/>
              <a:gd name="connsiteX34" fmla="*/ 4152900 w 7531100"/>
              <a:gd name="connsiteY34" fmla="*/ 3784600 h 6184900"/>
              <a:gd name="connsiteX35" fmla="*/ 4051300 w 7531100"/>
              <a:gd name="connsiteY35" fmla="*/ 3733800 h 6184900"/>
              <a:gd name="connsiteX36" fmla="*/ 4025900 w 7531100"/>
              <a:gd name="connsiteY36" fmla="*/ 3657600 h 6184900"/>
              <a:gd name="connsiteX37" fmla="*/ 3975100 w 7531100"/>
              <a:gd name="connsiteY37" fmla="*/ 3632200 h 6184900"/>
              <a:gd name="connsiteX38" fmla="*/ 3975100 w 7531100"/>
              <a:gd name="connsiteY38" fmla="*/ 3632200 h 6184900"/>
              <a:gd name="connsiteX39" fmla="*/ 3898900 w 7531100"/>
              <a:gd name="connsiteY39" fmla="*/ 3479800 h 6184900"/>
              <a:gd name="connsiteX40" fmla="*/ 3860800 w 7531100"/>
              <a:gd name="connsiteY40" fmla="*/ 3403600 h 6184900"/>
              <a:gd name="connsiteX41" fmla="*/ 3822700 w 7531100"/>
              <a:gd name="connsiteY41" fmla="*/ 3390900 h 6184900"/>
              <a:gd name="connsiteX42" fmla="*/ 3810000 w 7531100"/>
              <a:gd name="connsiteY42" fmla="*/ 3378200 h 6184900"/>
              <a:gd name="connsiteX43" fmla="*/ 3810000 w 7531100"/>
              <a:gd name="connsiteY43" fmla="*/ 3378200 h 6184900"/>
              <a:gd name="connsiteX44" fmla="*/ 3403600 w 7531100"/>
              <a:gd name="connsiteY44" fmla="*/ 2971800 h 6184900"/>
              <a:gd name="connsiteX45" fmla="*/ 3213100 w 7531100"/>
              <a:gd name="connsiteY45" fmla="*/ 2781300 h 6184900"/>
              <a:gd name="connsiteX46" fmla="*/ 2997200 w 7531100"/>
              <a:gd name="connsiteY46" fmla="*/ 2590800 h 6184900"/>
              <a:gd name="connsiteX47" fmla="*/ 2552700 w 7531100"/>
              <a:gd name="connsiteY47" fmla="*/ 2235200 h 6184900"/>
              <a:gd name="connsiteX48" fmla="*/ 2123728 w 7531100"/>
              <a:gd name="connsiteY48" fmla="*/ 1997720 h 6184900"/>
              <a:gd name="connsiteX49" fmla="*/ 1043608 w 7531100"/>
              <a:gd name="connsiteY49" fmla="*/ 1421656 h 6184900"/>
              <a:gd name="connsiteX50" fmla="*/ 1104900 w 7531100"/>
              <a:gd name="connsiteY50" fmla="*/ 1155700 h 6184900"/>
              <a:gd name="connsiteX51" fmla="*/ 673100 w 7531100"/>
              <a:gd name="connsiteY51" fmla="*/ 812800 h 6184900"/>
              <a:gd name="connsiteX52" fmla="*/ 584200 w 7531100"/>
              <a:gd name="connsiteY52" fmla="*/ 381000 h 6184900"/>
              <a:gd name="connsiteX53" fmla="*/ 584200 w 7531100"/>
              <a:gd name="connsiteY53" fmla="*/ 0 h 6184900"/>
              <a:gd name="connsiteX54" fmla="*/ 177800 w 7531100"/>
              <a:gd name="connsiteY54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491880 w 7531100"/>
              <a:gd name="connsiteY10" fmla="*/ 4518000 h 6184900"/>
              <a:gd name="connsiteX11" fmla="*/ 3995936 w 7531100"/>
              <a:gd name="connsiteY11" fmla="*/ 4734024 h 6184900"/>
              <a:gd name="connsiteX12" fmla="*/ 5076056 w 7531100"/>
              <a:gd name="connsiteY12" fmla="*/ 5238080 h 6184900"/>
              <a:gd name="connsiteX13" fmla="*/ 5292080 w 7531100"/>
              <a:gd name="connsiteY13" fmla="*/ 5454104 h 6184900"/>
              <a:gd name="connsiteX14" fmla="*/ 6489700 w 7531100"/>
              <a:gd name="connsiteY14" fmla="*/ 5753100 h 6184900"/>
              <a:gd name="connsiteX15" fmla="*/ 6921500 w 7531100"/>
              <a:gd name="connsiteY15" fmla="*/ 6184900 h 6184900"/>
              <a:gd name="connsiteX16" fmla="*/ 7531100 w 7531100"/>
              <a:gd name="connsiteY16" fmla="*/ 6159500 h 6184900"/>
              <a:gd name="connsiteX17" fmla="*/ 7340600 w 7531100"/>
              <a:gd name="connsiteY17" fmla="*/ 5892800 h 6184900"/>
              <a:gd name="connsiteX18" fmla="*/ 7162800 w 7531100"/>
              <a:gd name="connsiteY18" fmla="*/ 5664200 h 6184900"/>
              <a:gd name="connsiteX19" fmla="*/ 6934200 w 7531100"/>
              <a:gd name="connsiteY19" fmla="*/ 5486400 h 6184900"/>
              <a:gd name="connsiteX20" fmla="*/ 6756400 w 7531100"/>
              <a:gd name="connsiteY20" fmla="*/ 5207000 h 6184900"/>
              <a:gd name="connsiteX21" fmla="*/ 6489700 w 7531100"/>
              <a:gd name="connsiteY21" fmla="*/ 4953000 h 6184900"/>
              <a:gd name="connsiteX22" fmla="*/ 6273800 w 7531100"/>
              <a:gd name="connsiteY22" fmla="*/ 4749800 h 6184900"/>
              <a:gd name="connsiteX23" fmla="*/ 6019800 w 7531100"/>
              <a:gd name="connsiteY23" fmla="*/ 4800600 h 6184900"/>
              <a:gd name="connsiteX24" fmla="*/ 5676900 w 7531100"/>
              <a:gd name="connsiteY24" fmla="*/ 4775200 h 6184900"/>
              <a:gd name="connsiteX25" fmla="*/ 5435600 w 7531100"/>
              <a:gd name="connsiteY25" fmla="*/ 4699000 h 6184900"/>
              <a:gd name="connsiteX26" fmla="*/ 5168900 w 7531100"/>
              <a:gd name="connsiteY26" fmla="*/ 4559300 h 6184900"/>
              <a:gd name="connsiteX27" fmla="*/ 4991100 w 7531100"/>
              <a:gd name="connsiteY27" fmla="*/ 4279900 h 6184900"/>
              <a:gd name="connsiteX28" fmla="*/ 4826000 w 7531100"/>
              <a:gd name="connsiteY28" fmla="*/ 4089400 h 6184900"/>
              <a:gd name="connsiteX29" fmla="*/ 4394200 w 7531100"/>
              <a:gd name="connsiteY29" fmla="*/ 3886200 h 6184900"/>
              <a:gd name="connsiteX30" fmla="*/ 4279900 w 7531100"/>
              <a:gd name="connsiteY30" fmla="*/ 3848100 h 6184900"/>
              <a:gd name="connsiteX31" fmla="*/ 4241800 w 7531100"/>
              <a:gd name="connsiteY31" fmla="*/ 3822700 h 6184900"/>
              <a:gd name="connsiteX32" fmla="*/ 4152900 w 7531100"/>
              <a:gd name="connsiteY32" fmla="*/ 3784600 h 6184900"/>
              <a:gd name="connsiteX33" fmla="*/ 4152900 w 7531100"/>
              <a:gd name="connsiteY33" fmla="*/ 3784600 h 6184900"/>
              <a:gd name="connsiteX34" fmla="*/ 4051300 w 7531100"/>
              <a:gd name="connsiteY34" fmla="*/ 3733800 h 6184900"/>
              <a:gd name="connsiteX35" fmla="*/ 4025900 w 7531100"/>
              <a:gd name="connsiteY35" fmla="*/ 3657600 h 6184900"/>
              <a:gd name="connsiteX36" fmla="*/ 3975100 w 7531100"/>
              <a:gd name="connsiteY36" fmla="*/ 3632200 h 6184900"/>
              <a:gd name="connsiteX37" fmla="*/ 3975100 w 7531100"/>
              <a:gd name="connsiteY37" fmla="*/ 3632200 h 6184900"/>
              <a:gd name="connsiteX38" fmla="*/ 3898900 w 7531100"/>
              <a:gd name="connsiteY38" fmla="*/ 3479800 h 6184900"/>
              <a:gd name="connsiteX39" fmla="*/ 3860800 w 7531100"/>
              <a:gd name="connsiteY39" fmla="*/ 3403600 h 6184900"/>
              <a:gd name="connsiteX40" fmla="*/ 3822700 w 7531100"/>
              <a:gd name="connsiteY40" fmla="*/ 3390900 h 6184900"/>
              <a:gd name="connsiteX41" fmla="*/ 3810000 w 7531100"/>
              <a:gd name="connsiteY41" fmla="*/ 3378200 h 6184900"/>
              <a:gd name="connsiteX42" fmla="*/ 3810000 w 7531100"/>
              <a:gd name="connsiteY42" fmla="*/ 3378200 h 6184900"/>
              <a:gd name="connsiteX43" fmla="*/ 3403600 w 7531100"/>
              <a:gd name="connsiteY43" fmla="*/ 2971800 h 6184900"/>
              <a:gd name="connsiteX44" fmla="*/ 3213100 w 7531100"/>
              <a:gd name="connsiteY44" fmla="*/ 2781300 h 6184900"/>
              <a:gd name="connsiteX45" fmla="*/ 2997200 w 7531100"/>
              <a:gd name="connsiteY45" fmla="*/ 2590800 h 6184900"/>
              <a:gd name="connsiteX46" fmla="*/ 2552700 w 7531100"/>
              <a:gd name="connsiteY46" fmla="*/ 2235200 h 6184900"/>
              <a:gd name="connsiteX47" fmla="*/ 2123728 w 7531100"/>
              <a:gd name="connsiteY47" fmla="*/ 1997720 h 6184900"/>
              <a:gd name="connsiteX48" fmla="*/ 1043608 w 7531100"/>
              <a:gd name="connsiteY48" fmla="*/ 1421656 h 6184900"/>
              <a:gd name="connsiteX49" fmla="*/ 1104900 w 7531100"/>
              <a:gd name="connsiteY49" fmla="*/ 1155700 h 6184900"/>
              <a:gd name="connsiteX50" fmla="*/ 673100 w 7531100"/>
              <a:gd name="connsiteY50" fmla="*/ 812800 h 6184900"/>
              <a:gd name="connsiteX51" fmla="*/ 584200 w 7531100"/>
              <a:gd name="connsiteY51" fmla="*/ 381000 h 6184900"/>
              <a:gd name="connsiteX52" fmla="*/ 584200 w 7531100"/>
              <a:gd name="connsiteY52" fmla="*/ 0 h 6184900"/>
              <a:gd name="connsiteX53" fmla="*/ 177800 w 7531100"/>
              <a:gd name="connsiteY53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491880 w 7531100"/>
              <a:gd name="connsiteY10" fmla="*/ 4518000 h 6184900"/>
              <a:gd name="connsiteX11" fmla="*/ 3995936 w 7531100"/>
              <a:gd name="connsiteY11" fmla="*/ 4734024 h 6184900"/>
              <a:gd name="connsiteX12" fmla="*/ 5076056 w 7531100"/>
              <a:gd name="connsiteY12" fmla="*/ 5238080 h 6184900"/>
              <a:gd name="connsiteX13" fmla="*/ 5292080 w 7531100"/>
              <a:gd name="connsiteY13" fmla="*/ 5454104 h 6184900"/>
              <a:gd name="connsiteX14" fmla="*/ 6084168 w 7531100"/>
              <a:gd name="connsiteY14" fmla="*/ 6146800 h 6184900"/>
              <a:gd name="connsiteX15" fmla="*/ 6921500 w 7531100"/>
              <a:gd name="connsiteY15" fmla="*/ 6184900 h 6184900"/>
              <a:gd name="connsiteX16" fmla="*/ 7531100 w 7531100"/>
              <a:gd name="connsiteY16" fmla="*/ 6159500 h 6184900"/>
              <a:gd name="connsiteX17" fmla="*/ 7340600 w 7531100"/>
              <a:gd name="connsiteY17" fmla="*/ 5892800 h 6184900"/>
              <a:gd name="connsiteX18" fmla="*/ 7162800 w 7531100"/>
              <a:gd name="connsiteY18" fmla="*/ 5664200 h 6184900"/>
              <a:gd name="connsiteX19" fmla="*/ 6934200 w 7531100"/>
              <a:gd name="connsiteY19" fmla="*/ 5486400 h 6184900"/>
              <a:gd name="connsiteX20" fmla="*/ 6756400 w 7531100"/>
              <a:gd name="connsiteY20" fmla="*/ 5207000 h 6184900"/>
              <a:gd name="connsiteX21" fmla="*/ 6489700 w 7531100"/>
              <a:gd name="connsiteY21" fmla="*/ 4953000 h 6184900"/>
              <a:gd name="connsiteX22" fmla="*/ 6273800 w 7531100"/>
              <a:gd name="connsiteY22" fmla="*/ 4749800 h 6184900"/>
              <a:gd name="connsiteX23" fmla="*/ 6019800 w 7531100"/>
              <a:gd name="connsiteY23" fmla="*/ 4800600 h 6184900"/>
              <a:gd name="connsiteX24" fmla="*/ 5676900 w 7531100"/>
              <a:gd name="connsiteY24" fmla="*/ 4775200 h 6184900"/>
              <a:gd name="connsiteX25" fmla="*/ 5435600 w 7531100"/>
              <a:gd name="connsiteY25" fmla="*/ 4699000 h 6184900"/>
              <a:gd name="connsiteX26" fmla="*/ 5168900 w 7531100"/>
              <a:gd name="connsiteY26" fmla="*/ 4559300 h 6184900"/>
              <a:gd name="connsiteX27" fmla="*/ 4991100 w 7531100"/>
              <a:gd name="connsiteY27" fmla="*/ 4279900 h 6184900"/>
              <a:gd name="connsiteX28" fmla="*/ 4826000 w 7531100"/>
              <a:gd name="connsiteY28" fmla="*/ 4089400 h 6184900"/>
              <a:gd name="connsiteX29" fmla="*/ 4394200 w 7531100"/>
              <a:gd name="connsiteY29" fmla="*/ 3886200 h 6184900"/>
              <a:gd name="connsiteX30" fmla="*/ 4279900 w 7531100"/>
              <a:gd name="connsiteY30" fmla="*/ 3848100 h 6184900"/>
              <a:gd name="connsiteX31" fmla="*/ 4241800 w 7531100"/>
              <a:gd name="connsiteY31" fmla="*/ 3822700 h 6184900"/>
              <a:gd name="connsiteX32" fmla="*/ 4152900 w 7531100"/>
              <a:gd name="connsiteY32" fmla="*/ 3784600 h 6184900"/>
              <a:gd name="connsiteX33" fmla="*/ 4152900 w 7531100"/>
              <a:gd name="connsiteY33" fmla="*/ 3784600 h 6184900"/>
              <a:gd name="connsiteX34" fmla="*/ 4051300 w 7531100"/>
              <a:gd name="connsiteY34" fmla="*/ 3733800 h 6184900"/>
              <a:gd name="connsiteX35" fmla="*/ 4025900 w 7531100"/>
              <a:gd name="connsiteY35" fmla="*/ 3657600 h 6184900"/>
              <a:gd name="connsiteX36" fmla="*/ 3975100 w 7531100"/>
              <a:gd name="connsiteY36" fmla="*/ 3632200 h 6184900"/>
              <a:gd name="connsiteX37" fmla="*/ 3975100 w 7531100"/>
              <a:gd name="connsiteY37" fmla="*/ 3632200 h 6184900"/>
              <a:gd name="connsiteX38" fmla="*/ 3898900 w 7531100"/>
              <a:gd name="connsiteY38" fmla="*/ 3479800 h 6184900"/>
              <a:gd name="connsiteX39" fmla="*/ 3860800 w 7531100"/>
              <a:gd name="connsiteY39" fmla="*/ 3403600 h 6184900"/>
              <a:gd name="connsiteX40" fmla="*/ 3822700 w 7531100"/>
              <a:gd name="connsiteY40" fmla="*/ 3390900 h 6184900"/>
              <a:gd name="connsiteX41" fmla="*/ 3810000 w 7531100"/>
              <a:gd name="connsiteY41" fmla="*/ 3378200 h 6184900"/>
              <a:gd name="connsiteX42" fmla="*/ 3810000 w 7531100"/>
              <a:gd name="connsiteY42" fmla="*/ 3378200 h 6184900"/>
              <a:gd name="connsiteX43" fmla="*/ 3403600 w 7531100"/>
              <a:gd name="connsiteY43" fmla="*/ 2971800 h 6184900"/>
              <a:gd name="connsiteX44" fmla="*/ 3213100 w 7531100"/>
              <a:gd name="connsiteY44" fmla="*/ 2781300 h 6184900"/>
              <a:gd name="connsiteX45" fmla="*/ 2997200 w 7531100"/>
              <a:gd name="connsiteY45" fmla="*/ 2590800 h 6184900"/>
              <a:gd name="connsiteX46" fmla="*/ 2552700 w 7531100"/>
              <a:gd name="connsiteY46" fmla="*/ 2235200 h 6184900"/>
              <a:gd name="connsiteX47" fmla="*/ 2123728 w 7531100"/>
              <a:gd name="connsiteY47" fmla="*/ 1997720 h 6184900"/>
              <a:gd name="connsiteX48" fmla="*/ 1043608 w 7531100"/>
              <a:gd name="connsiteY48" fmla="*/ 1421656 h 6184900"/>
              <a:gd name="connsiteX49" fmla="*/ 1104900 w 7531100"/>
              <a:gd name="connsiteY49" fmla="*/ 1155700 h 6184900"/>
              <a:gd name="connsiteX50" fmla="*/ 673100 w 7531100"/>
              <a:gd name="connsiteY50" fmla="*/ 812800 h 6184900"/>
              <a:gd name="connsiteX51" fmla="*/ 584200 w 7531100"/>
              <a:gd name="connsiteY51" fmla="*/ 381000 h 6184900"/>
              <a:gd name="connsiteX52" fmla="*/ 584200 w 7531100"/>
              <a:gd name="connsiteY52" fmla="*/ 0 h 6184900"/>
              <a:gd name="connsiteX53" fmla="*/ 177800 w 7531100"/>
              <a:gd name="connsiteY53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491880 w 7531100"/>
              <a:gd name="connsiteY10" fmla="*/ 4518000 h 6184900"/>
              <a:gd name="connsiteX11" fmla="*/ 3995936 w 7531100"/>
              <a:gd name="connsiteY11" fmla="*/ 4734024 h 6184900"/>
              <a:gd name="connsiteX12" fmla="*/ 5076056 w 7531100"/>
              <a:gd name="connsiteY12" fmla="*/ 5238080 h 6184900"/>
              <a:gd name="connsiteX13" fmla="*/ 5436096 w 7531100"/>
              <a:gd name="connsiteY13" fmla="*/ 5670128 h 6184900"/>
              <a:gd name="connsiteX14" fmla="*/ 6084168 w 7531100"/>
              <a:gd name="connsiteY14" fmla="*/ 6146800 h 6184900"/>
              <a:gd name="connsiteX15" fmla="*/ 6921500 w 7531100"/>
              <a:gd name="connsiteY15" fmla="*/ 6184900 h 6184900"/>
              <a:gd name="connsiteX16" fmla="*/ 7531100 w 7531100"/>
              <a:gd name="connsiteY16" fmla="*/ 6159500 h 6184900"/>
              <a:gd name="connsiteX17" fmla="*/ 7340600 w 7531100"/>
              <a:gd name="connsiteY17" fmla="*/ 5892800 h 6184900"/>
              <a:gd name="connsiteX18" fmla="*/ 7162800 w 7531100"/>
              <a:gd name="connsiteY18" fmla="*/ 5664200 h 6184900"/>
              <a:gd name="connsiteX19" fmla="*/ 6934200 w 7531100"/>
              <a:gd name="connsiteY19" fmla="*/ 5486400 h 6184900"/>
              <a:gd name="connsiteX20" fmla="*/ 6756400 w 7531100"/>
              <a:gd name="connsiteY20" fmla="*/ 5207000 h 6184900"/>
              <a:gd name="connsiteX21" fmla="*/ 6489700 w 7531100"/>
              <a:gd name="connsiteY21" fmla="*/ 4953000 h 6184900"/>
              <a:gd name="connsiteX22" fmla="*/ 6273800 w 7531100"/>
              <a:gd name="connsiteY22" fmla="*/ 4749800 h 6184900"/>
              <a:gd name="connsiteX23" fmla="*/ 6019800 w 7531100"/>
              <a:gd name="connsiteY23" fmla="*/ 4800600 h 6184900"/>
              <a:gd name="connsiteX24" fmla="*/ 5676900 w 7531100"/>
              <a:gd name="connsiteY24" fmla="*/ 4775200 h 6184900"/>
              <a:gd name="connsiteX25" fmla="*/ 5435600 w 7531100"/>
              <a:gd name="connsiteY25" fmla="*/ 4699000 h 6184900"/>
              <a:gd name="connsiteX26" fmla="*/ 5168900 w 7531100"/>
              <a:gd name="connsiteY26" fmla="*/ 4559300 h 6184900"/>
              <a:gd name="connsiteX27" fmla="*/ 4991100 w 7531100"/>
              <a:gd name="connsiteY27" fmla="*/ 4279900 h 6184900"/>
              <a:gd name="connsiteX28" fmla="*/ 4826000 w 7531100"/>
              <a:gd name="connsiteY28" fmla="*/ 4089400 h 6184900"/>
              <a:gd name="connsiteX29" fmla="*/ 4394200 w 7531100"/>
              <a:gd name="connsiteY29" fmla="*/ 3886200 h 6184900"/>
              <a:gd name="connsiteX30" fmla="*/ 4279900 w 7531100"/>
              <a:gd name="connsiteY30" fmla="*/ 3848100 h 6184900"/>
              <a:gd name="connsiteX31" fmla="*/ 4241800 w 7531100"/>
              <a:gd name="connsiteY31" fmla="*/ 3822700 h 6184900"/>
              <a:gd name="connsiteX32" fmla="*/ 4152900 w 7531100"/>
              <a:gd name="connsiteY32" fmla="*/ 3784600 h 6184900"/>
              <a:gd name="connsiteX33" fmla="*/ 4152900 w 7531100"/>
              <a:gd name="connsiteY33" fmla="*/ 3784600 h 6184900"/>
              <a:gd name="connsiteX34" fmla="*/ 4051300 w 7531100"/>
              <a:gd name="connsiteY34" fmla="*/ 3733800 h 6184900"/>
              <a:gd name="connsiteX35" fmla="*/ 4025900 w 7531100"/>
              <a:gd name="connsiteY35" fmla="*/ 3657600 h 6184900"/>
              <a:gd name="connsiteX36" fmla="*/ 3975100 w 7531100"/>
              <a:gd name="connsiteY36" fmla="*/ 3632200 h 6184900"/>
              <a:gd name="connsiteX37" fmla="*/ 3975100 w 7531100"/>
              <a:gd name="connsiteY37" fmla="*/ 3632200 h 6184900"/>
              <a:gd name="connsiteX38" fmla="*/ 3898900 w 7531100"/>
              <a:gd name="connsiteY38" fmla="*/ 3479800 h 6184900"/>
              <a:gd name="connsiteX39" fmla="*/ 3860800 w 7531100"/>
              <a:gd name="connsiteY39" fmla="*/ 3403600 h 6184900"/>
              <a:gd name="connsiteX40" fmla="*/ 3822700 w 7531100"/>
              <a:gd name="connsiteY40" fmla="*/ 3390900 h 6184900"/>
              <a:gd name="connsiteX41" fmla="*/ 3810000 w 7531100"/>
              <a:gd name="connsiteY41" fmla="*/ 3378200 h 6184900"/>
              <a:gd name="connsiteX42" fmla="*/ 3810000 w 7531100"/>
              <a:gd name="connsiteY42" fmla="*/ 3378200 h 6184900"/>
              <a:gd name="connsiteX43" fmla="*/ 3403600 w 7531100"/>
              <a:gd name="connsiteY43" fmla="*/ 2971800 h 6184900"/>
              <a:gd name="connsiteX44" fmla="*/ 3213100 w 7531100"/>
              <a:gd name="connsiteY44" fmla="*/ 2781300 h 6184900"/>
              <a:gd name="connsiteX45" fmla="*/ 2997200 w 7531100"/>
              <a:gd name="connsiteY45" fmla="*/ 2590800 h 6184900"/>
              <a:gd name="connsiteX46" fmla="*/ 2552700 w 7531100"/>
              <a:gd name="connsiteY46" fmla="*/ 2235200 h 6184900"/>
              <a:gd name="connsiteX47" fmla="*/ 2123728 w 7531100"/>
              <a:gd name="connsiteY47" fmla="*/ 1997720 h 6184900"/>
              <a:gd name="connsiteX48" fmla="*/ 1043608 w 7531100"/>
              <a:gd name="connsiteY48" fmla="*/ 1421656 h 6184900"/>
              <a:gd name="connsiteX49" fmla="*/ 1104900 w 7531100"/>
              <a:gd name="connsiteY49" fmla="*/ 1155700 h 6184900"/>
              <a:gd name="connsiteX50" fmla="*/ 673100 w 7531100"/>
              <a:gd name="connsiteY50" fmla="*/ 812800 h 6184900"/>
              <a:gd name="connsiteX51" fmla="*/ 584200 w 7531100"/>
              <a:gd name="connsiteY51" fmla="*/ 381000 h 6184900"/>
              <a:gd name="connsiteX52" fmla="*/ 584200 w 7531100"/>
              <a:gd name="connsiteY52" fmla="*/ 0 h 6184900"/>
              <a:gd name="connsiteX53" fmla="*/ 177800 w 7531100"/>
              <a:gd name="connsiteY53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491880 w 7531100"/>
              <a:gd name="connsiteY10" fmla="*/ 4518000 h 6184900"/>
              <a:gd name="connsiteX11" fmla="*/ 3995936 w 7531100"/>
              <a:gd name="connsiteY11" fmla="*/ 4734024 h 6184900"/>
              <a:gd name="connsiteX12" fmla="*/ 5076056 w 7531100"/>
              <a:gd name="connsiteY12" fmla="*/ 5238080 h 6184900"/>
              <a:gd name="connsiteX13" fmla="*/ 5436096 w 7531100"/>
              <a:gd name="connsiteY13" fmla="*/ 5670128 h 6184900"/>
              <a:gd name="connsiteX14" fmla="*/ 5940152 w 7531100"/>
              <a:gd name="connsiteY14" fmla="*/ 6146800 h 6184900"/>
              <a:gd name="connsiteX15" fmla="*/ 6921500 w 7531100"/>
              <a:gd name="connsiteY15" fmla="*/ 6184900 h 6184900"/>
              <a:gd name="connsiteX16" fmla="*/ 7531100 w 7531100"/>
              <a:gd name="connsiteY16" fmla="*/ 6159500 h 6184900"/>
              <a:gd name="connsiteX17" fmla="*/ 7340600 w 7531100"/>
              <a:gd name="connsiteY17" fmla="*/ 5892800 h 6184900"/>
              <a:gd name="connsiteX18" fmla="*/ 7162800 w 7531100"/>
              <a:gd name="connsiteY18" fmla="*/ 5664200 h 6184900"/>
              <a:gd name="connsiteX19" fmla="*/ 6934200 w 7531100"/>
              <a:gd name="connsiteY19" fmla="*/ 5486400 h 6184900"/>
              <a:gd name="connsiteX20" fmla="*/ 6756400 w 7531100"/>
              <a:gd name="connsiteY20" fmla="*/ 5207000 h 6184900"/>
              <a:gd name="connsiteX21" fmla="*/ 6489700 w 7531100"/>
              <a:gd name="connsiteY21" fmla="*/ 4953000 h 6184900"/>
              <a:gd name="connsiteX22" fmla="*/ 6273800 w 7531100"/>
              <a:gd name="connsiteY22" fmla="*/ 4749800 h 6184900"/>
              <a:gd name="connsiteX23" fmla="*/ 6019800 w 7531100"/>
              <a:gd name="connsiteY23" fmla="*/ 4800600 h 6184900"/>
              <a:gd name="connsiteX24" fmla="*/ 5676900 w 7531100"/>
              <a:gd name="connsiteY24" fmla="*/ 4775200 h 6184900"/>
              <a:gd name="connsiteX25" fmla="*/ 5435600 w 7531100"/>
              <a:gd name="connsiteY25" fmla="*/ 4699000 h 6184900"/>
              <a:gd name="connsiteX26" fmla="*/ 5168900 w 7531100"/>
              <a:gd name="connsiteY26" fmla="*/ 4559300 h 6184900"/>
              <a:gd name="connsiteX27" fmla="*/ 4991100 w 7531100"/>
              <a:gd name="connsiteY27" fmla="*/ 4279900 h 6184900"/>
              <a:gd name="connsiteX28" fmla="*/ 4826000 w 7531100"/>
              <a:gd name="connsiteY28" fmla="*/ 4089400 h 6184900"/>
              <a:gd name="connsiteX29" fmla="*/ 4394200 w 7531100"/>
              <a:gd name="connsiteY29" fmla="*/ 3886200 h 6184900"/>
              <a:gd name="connsiteX30" fmla="*/ 4279900 w 7531100"/>
              <a:gd name="connsiteY30" fmla="*/ 3848100 h 6184900"/>
              <a:gd name="connsiteX31" fmla="*/ 4241800 w 7531100"/>
              <a:gd name="connsiteY31" fmla="*/ 3822700 h 6184900"/>
              <a:gd name="connsiteX32" fmla="*/ 4152900 w 7531100"/>
              <a:gd name="connsiteY32" fmla="*/ 3784600 h 6184900"/>
              <a:gd name="connsiteX33" fmla="*/ 4152900 w 7531100"/>
              <a:gd name="connsiteY33" fmla="*/ 3784600 h 6184900"/>
              <a:gd name="connsiteX34" fmla="*/ 4051300 w 7531100"/>
              <a:gd name="connsiteY34" fmla="*/ 3733800 h 6184900"/>
              <a:gd name="connsiteX35" fmla="*/ 4025900 w 7531100"/>
              <a:gd name="connsiteY35" fmla="*/ 3657600 h 6184900"/>
              <a:gd name="connsiteX36" fmla="*/ 3975100 w 7531100"/>
              <a:gd name="connsiteY36" fmla="*/ 3632200 h 6184900"/>
              <a:gd name="connsiteX37" fmla="*/ 3975100 w 7531100"/>
              <a:gd name="connsiteY37" fmla="*/ 3632200 h 6184900"/>
              <a:gd name="connsiteX38" fmla="*/ 3898900 w 7531100"/>
              <a:gd name="connsiteY38" fmla="*/ 3479800 h 6184900"/>
              <a:gd name="connsiteX39" fmla="*/ 3860800 w 7531100"/>
              <a:gd name="connsiteY39" fmla="*/ 3403600 h 6184900"/>
              <a:gd name="connsiteX40" fmla="*/ 3822700 w 7531100"/>
              <a:gd name="connsiteY40" fmla="*/ 3390900 h 6184900"/>
              <a:gd name="connsiteX41" fmla="*/ 3810000 w 7531100"/>
              <a:gd name="connsiteY41" fmla="*/ 3378200 h 6184900"/>
              <a:gd name="connsiteX42" fmla="*/ 3810000 w 7531100"/>
              <a:gd name="connsiteY42" fmla="*/ 3378200 h 6184900"/>
              <a:gd name="connsiteX43" fmla="*/ 3403600 w 7531100"/>
              <a:gd name="connsiteY43" fmla="*/ 2971800 h 6184900"/>
              <a:gd name="connsiteX44" fmla="*/ 3213100 w 7531100"/>
              <a:gd name="connsiteY44" fmla="*/ 2781300 h 6184900"/>
              <a:gd name="connsiteX45" fmla="*/ 2997200 w 7531100"/>
              <a:gd name="connsiteY45" fmla="*/ 2590800 h 6184900"/>
              <a:gd name="connsiteX46" fmla="*/ 2552700 w 7531100"/>
              <a:gd name="connsiteY46" fmla="*/ 2235200 h 6184900"/>
              <a:gd name="connsiteX47" fmla="*/ 2123728 w 7531100"/>
              <a:gd name="connsiteY47" fmla="*/ 1997720 h 6184900"/>
              <a:gd name="connsiteX48" fmla="*/ 1043608 w 7531100"/>
              <a:gd name="connsiteY48" fmla="*/ 1421656 h 6184900"/>
              <a:gd name="connsiteX49" fmla="*/ 1104900 w 7531100"/>
              <a:gd name="connsiteY49" fmla="*/ 1155700 h 6184900"/>
              <a:gd name="connsiteX50" fmla="*/ 673100 w 7531100"/>
              <a:gd name="connsiteY50" fmla="*/ 812800 h 6184900"/>
              <a:gd name="connsiteX51" fmla="*/ 584200 w 7531100"/>
              <a:gd name="connsiteY51" fmla="*/ 381000 h 6184900"/>
              <a:gd name="connsiteX52" fmla="*/ 584200 w 7531100"/>
              <a:gd name="connsiteY52" fmla="*/ 0 h 6184900"/>
              <a:gd name="connsiteX53" fmla="*/ 177800 w 7531100"/>
              <a:gd name="connsiteY53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491880 w 7531100"/>
              <a:gd name="connsiteY10" fmla="*/ 4518000 h 6184900"/>
              <a:gd name="connsiteX11" fmla="*/ 3995936 w 7531100"/>
              <a:gd name="connsiteY11" fmla="*/ 4734024 h 6184900"/>
              <a:gd name="connsiteX12" fmla="*/ 5076056 w 7531100"/>
              <a:gd name="connsiteY12" fmla="*/ 5238080 h 6184900"/>
              <a:gd name="connsiteX13" fmla="*/ 5436096 w 7531100"/>
              <a:gd name="connsiteY13" fmla="*/ 5670128 h 6184900"/>
              <a:gd name="connsiteX14" fmla="*/ 5940152 w 7531100"/>
              <a:gd name="connsiteY14" fmla="*/ 6146800 h 6184900"/>
              <a:gd name="connsiteX15" fmla="*/ 6921500 w 7531100"/>
              <a:gd name="connsiteY15" fmla="*/ 6184900 h 6184900"/>
              <a:gd name="connsiteX16" fmla="*/ 7531100 w 7531100"/>
              <a:gd name="connsiteY16" fmla="*/ 6159500 h 6184900"/>
              <a:gd name="connsiteX17" fmla="*/ 7340600 w 7531100"/>
              <a:gd name="connsiteY17" fmla="*/ 5892800 h 6184900"/>
              <a:gd name="connsiteX18" fmla="*/ 7162800 w 7531100"/>
              <a:gd name="connsiteY18" fmla="*/ 5664200 h 6184900"/>
              <a:gd name="connsiteX19" fmla="*/ 6934200 w 7531100"/>
              <a:gd name="connsiteY19" fmla="*/ 5486400 h 6184900"/>
              <a:gd name="connsiteX20" fmla="*/ 6756400 w 7531100"/>
              <a:gd name="connsiteY20" fmla="*/ 5207000 h 6184900"/>
              <a:gd name="connsiteX21" fmla="*/ 6489700 w 7531100"/>
              <a:gd name="connsiteY21" fmla="*/ 4953000 h 6184900"/>
              <a:gd name="connsiteX22" fmla="*/ 6273800 w 7531100"/>
              <a:gd name="connsiteY22" fmla="*/ 4749800 h 6184900"/>
              <a:gd name="connsiteX23" fmla="*/ 6019800 w 7531100"/>
              <a:gd name="connsiteY23" fmla="*/ 4800600 h 6184900"/>
              <a:gd name="connsiteX24" fmla="*/ 5676900 w 7531100"/>
              <a:gd name="connsiteY24" fmla="*/ 4775200 h 6184900"/>
              <a:gd name="connsiteX25" fmla="*/ 5435600 w 7531100"/>
              <a:gd name="connsiteY25" fmla="*/ 4699000 h 6184900"/>
              <a:gd name="connsiteX26" fmla="*/ 5168900 w 7531100"/>
              <a:gd name="connsiteY26" fmla="*/ 4559300 h 6184900"/>
              <a:gd name="connsiteX27" fmla="*/ 4991100 w 7531100"/>
              <a:gd name="connsiteY27" fmla="*/ 4279900 h 6184900"/>
              <a:gd name="connsiteX28" fmla="*/ 4826000 w 7531100"/>
              <a:gd name="connsiteY28" fmla="*/ 4089400 h 6184900"/>
              <a:gd name="connsiteX29" fmla="*/ 4394200 w 7531100"/>
              <a:gd name="connsiteY29" fmla="*/ 3886200 h 6184900"/>
              <a:gd name="connsiteX30" fmla="*/ 4279900 w 7531100"/>
              <a:gd name="connsiteY30" fmla="*/ 3848100 h 6184900"/>
              <a:gd name="connsiteX31" fmla="*/ 4241800 w 7531100"/>
              <a:gd name="connsiteY31" fmla="*/ 3822700 h 6184900"/>
              <a:gd name="connsiteX32" fmla="*/ 4152900 w 7531100"/>
              <a:gd name="connsiteY32" fmla="*/ 3784600 h 6184900"/>
              <a:gd name="connsiteX33" fmla="*/ 4152900 w 7531100"/>
              <a:gd name="connsiteY33" fmla="*/ 3784600 h 6184900"/>
              <a:gd name="connsiteX34" fmla="*/ 4051300 w 7531100"/>
              <a:gd name="connsiteY34" fmla="*/ 3733800 h 6184900"/>
              <a:gd name="connsiteX35" fmla="*/ 4025900 w 7531100"/>
              <a:gd name="connsiteY35" fmla="*/ 3657600 h 6184900"/>
              <a:gd name="connsiteX36" fmla="*/ 3975100 w 7531100"/>
              <a:gd name="connsiteY36" fmla="*/ 3632200 h 6184900"/>
              <a:gd name="connsiteX37" fmla="*/ 3975100 w 7531100"/>
              <a:gd name="connsiteY37" fmla="*/ 3632200 h 6184900"/>
              <a:gd name="connsiteX38" fmla="*/ 3898900 w 7531100"/>
              <a:gd name="connsiteY38" fmla="*/ 3479800 h 6184900"/>
              <a:gd name="connsiteX39" fmla="*/ 3860800 w 7531100"/>
              <a:gd name="connsiteY39" fmla="*/ 3403600 h 6184900"/>
              <a:gd name="connsiteX40" fmla="*/ 3822700 w 7531100"/>
              <a:gd name="connsiteY40" fmla="*/ 3390900 h 6184900"/>
              <a:gd name="connsiteX41" fmla="*/ 3810000 w 7531100"/>
              <a:gd name="connsiteY41" fmla="*/ 3378200 h 6184900"/>
              <a:gd name="connsiteX42" fmla="*/ 3810000 w 7531100"/>
              <a:gd name="connsiteY42" fmla="*/ 3378200 h 6184900"/>
              <a:gd name="connsiteX43" fmla="*/ 3403600 w 7531100"/>
              <a:gd name="connsiteY43" fmla="*/ 2971800 h 6184900"/>
              <a:gd name="connsiteX44" fmla="*/ 3213100 w 7531100"/>
              <a:gd name="connsiteY44" fmla="*/ 2781300 h 6184900"/>
              <a:gd name="connsiteX45" fmla="*/ 2997200 w 7531100"/>
              <a:gd name="connsiteY45" fmla="*/ 2590800 h 6184900"/>
              <a:gd name="connsiteX46" fmla="*/ 2552700 w 7531100"/>
              <a:gd name="connsiteY46" fmla="*/ 2235200 h 6184900"/>
              <a:gd name="connsiteX47" fmla="*/ 2123728 w 7531100"/>
              <a:gd name="connsiteY47" fmla="*/ 1997720 h 6184900"/>
              <a:gd name="connsiteX48" fmla="*/ 1043608 w 7531100"/>
              <a:gd name="connsiteY48" fmla="*/ 1421656 h 6184900"/>
              <a:gd name="connsiteX49" fmla="*/ 539552 w 7531100"/>
              <a:gd name="connsiteY49" fmla="*/ 2158057 h 6184900"/>
              <a:gd name="connsiteX50" fmla="*/ 673100 w 7531100"/>
              <a:gd name="connsiteY50" fmla="*/ 812800 h 6184900"/>
              <a:gd name="connsiteX51" fmla="*/ 584200 w 7531100"/>
              <a:gd name="connsiteY51" fmla="*/ 381000 h 6184900"/>
              <a:gd name="connsiteX52" fmla="*/ 584200 w 7531100"/>
              <a:gd name="connsiteY52" fmla="*/ 0 h 6184900"/>
              <a:gd name="connsiteX53" fmla="*/ 177800 w 7531100"/>
              <a:gd name="connsiteY53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491880 w 7531100"/>
              <a:gd name="connsiteY10" fmla="*/ 4518000 h 6184900"/>
              <a:gd name="connsiteX11" fmla="*/ 3995936 w 7531100"/>
              <a:gd name="connsiteY11" fmla="*/ 4734024 h 6184900"/>
              <a:gd name="connsiteX12" fmla="*/ 5076056 w 7531100"/>
              <a:gd name="connsiteY12" fmla="*/ 5238080 h 6184900"/>
              <a:gd name="connsiteX13" fmla="*/ 5436096 w 7531100"/>
              <a:gd name="connsiteY13" fmla="*/ 5670128 h 6184900"/>
              <a:gd name="connsiteX14" fmla="*/ 5940152 w 7531100"/>
              <a:gd name="connsiteY14" fmla="*/ 6146800 h 6184900"/>
              <a:gd name="connsiteX15" fmla="*/ 6921500 w 7531100"/>
              <a:gd name="connsiteY15" fmla="*/ 6184900 h 6184900"/>
              <a:gd name="connsiteX16" fmla="*/ 7531100 w 7531100"/>
              <a:gd name="connsiteY16" fmla="*/ 6159500 h 6184900"/>
              <a:gd name="connsiteX17" fmla="*/ 7340600 w 7531100"/>
              <a:gd name="connsiteY17" fmla="*/ 5892800 h 6184900"/>
              <a:gd name="connsiteX18" fmla="*/ 7162800 w 7531100"/>
              <a:gd name="connsiteY18" fmla="*/ 5664200 h 6184900"/>
              <a:gd name="connsiteX19" fmla="*/ 6934200 w 7531100"/>
              <a:gd name="connsiteY19" fmla="*/ 5486400 h 6184900"/>
              <a:gd name="connsiteX20" fmla="*/ 6756400 w 7531100"/>
              <a:gd name="connsiteY20" fmla="*/ 5207000 h 6184900"/>
              <a:gd name="connsiteX21" fmla="*/ 6489700 w 7531100"/>
              <a:gd name="connsiteY21" fmla="*/ 4953000 h 6184900"/>
              <a:gd name="connsiteX22" fmla="*/ 6273800 w 7531100"/>
              <a:gd name="connsiteY22" fmla="*/ 4749800 h 6184900"/>
              <a:gd name="connsiteX23" fmla="*/ 6019800 w 7531100"/>
              <a:gd name="connsiteY23" fmla="*/ 4800600 h 6184900"/>
              <a:gd name="connsiteX24" fmla="*/ 5676900 w 7531100"/>
              <a:gd name="connsiteY24" fmla="*/ 4775200 h 6184900"/>
              <a:gd name="connsiteX25" fmla="*/ 5435600 w 7531100"/>
              <a:gd name="connsiteY25" fmla="*/ 4699000 h 6184900"/>
              <a:gd name="connsiteX26" fmla="*/ 5168900 w 7531100"/>
              <a:gd name="connsiteY26" fmla="*/ 4559300 h 6184900"/>
              <a:gd name="connsiteX27" fmla="*/ 4991100 w 7531100"/>
              <a:gd name="connsiteY27" fmla="*/ 4279900 h 6184900"/>
              <a:gd name="connsiteX28" fmla="*/ 4826000 w 7531100"/>
              <a:gd name="connsiteY28" fmla="*/ 4089400 h 6184900"/>
              <a:gd name="connsiteX29" fmla="*/ 4394200 w 7531100"/>
              <a:gd name="connsiteY29" fmla="*/ 3886200 h 6184900"/>
              <a:gd name="connsiteX30" fmla="*/ 4279900 w 7531100"/>
              <a:gd name="connsiteY30" fmla="*/ 3848100 h 6184900"/>
              <a:gd name="connsiteX31" fmla="*/ 4241800 w 7531100"/>
              <a:gd name="connsiteY31" fmla="*/ 3822700 h 6184900"/>
              <a:gd name="connsiteX32" fmla="*/ 4152900 w 7531100"/>
              <a:gd name="connsiteY32" fmla="*/ 3784600 h 6184900"/>
              <a:gd name="connsiteX33" fmla="*/ 4152900 w 7531100"/>
              <a:gd name="connsiteY33" fmla="*/ 3784600 h 6184900"/>
              <a:gd name="connsiteX34" fmla="*/ 4051300 w 7531100"/>
              <a:gd name="connsiteY34" fmla="*/ 3733800 h 6184900"/>
              <a:gd name="connsiteX35" fmla="*/ 4025900 w 7531100"/>
              <a:gd name="connsiteY35" fmla="*/ 3657600 h 6184900"/>
              <a:gd name="connsiteX36" fmla="*/ 3975100 w 7531100"/>
              <a:gd name="connsiteY36" fmla="*/ 3632200 h 6184900"/>
              <a:gd name="connsiteX37" fmla="*/ 3975100 w 7531100"/>
              <a:gd name="connsiteY37" fmla="*/ 3632200 h 6184900"/>
              <a:gd name="connsiteX38" fmla="*/ 3898900 w 7531100"/>
              <a:gd name="connsiteY38" fmla="*/ 3479800 h 6184900"/>
              <a:gd name="connsiteX39" fmla="*/ 3860800 w 7531100"/>
              <a:gd name="connsiteY39" fmla="*/ 3403600 h 6184900"/>
              <a:gd name="connsiteX40" fmla="*/ 3822700 w 7531100"/>
              <a:gd name="connsiteY40" fmla="*/ 3390900 h 6184900"/>
              <a:gd name="connsiteX41" fmla="*/ 3810000 w 7531100"/>
              <a:gd name="connsiteY41" fmla="*/ 3378200 h 6184900"/>
              <a:gd name="connsiteX42" fmla="*/ 3810000 w 7531100"/>
              <a:gd name="connsiteY42" fmla="*/ 3378200 h 6184900"/>
              <a:gd name="connsiteX43" fmla="*/ 3403600 w 7531100"/>
              <a:gd name="connsiteY43" fmla="*/ 2971800 h 6184900"/>
              <a:gd name="connsiteX44" fmla="*/ 3213100 w 7531100"/>
              <a:gd name="connsiteY44" fmla="*/ 2781300 h 6184900"/>
              <a:gd name="connsiteX45" fmla="*/ 2997200 w 7531100"/>
              <a:gd name="connsiteY45" fmla="*/ 2590800 h 6184900"/>
              <a:gd name="connsiteX46" fmla="*/ 2552700 w 7531100"/>
              <a:gd name="connsiteY46" fmla="*/ 2235200 h 6184900"/>
              <a:gd name="connsiteX47" fmla="*/ 2123728 w 7531100"/>
              <a:gd name="connsiteY47" fmla="*/ 1997720 h 6184900"/>
              <a:gd name="connsiteX48" fmla="*/ 1043608 w 7531100"/>
              <a:gd name="connsiteY48" fmla="*/ 1421656 h 6184900"/>
              <a:gd name="connsiteX49" fmla="*/ 539552 w 7531100"/>
              <a:gd name="connsiteY49" fmla="*/ 2158057 h 6184900"/>
              <a:gd name="connsiteX50" fmla="*/ 395536 w 7531100"/>
              <a:gd name="connsiteY50" fmla="*/ 2086049 h 6184900"/>
              <a:gd name="connsiteX51" fmla="*/ 584200 w 7531100"/>
              <a:gd name="connsiteY51" fmla="*/ 381000 h 6184900"/>
              <a:gd name="connsiteX52" fmla="*/ 584200 w 7531100"/>
              <a:gd name="connsiteY52" fmla="*/ 0 h 6184900"/>
              <a:gd name="connsiteX53" fmla="*/ 177800 w 7531100"/>
              <a:gd name="connsiteY53" fmla="*/ 12700 h 6184900"/>
              <a:gd name="connsiteX0" fmla="*/ 177800 w 7531100"/>
              <a:gd name="connsiteY0" fmla="*/ 12700 h 6184900"/>
              <a:gd name="connsiteX1" fmla="*/ 0 w 7531100"/>
              <a:gd name="connsiteY1" fmla="*/ 139700 h 6184900"/>
              <a:gd name="connsiteX2" fmla="*/ 0 w 7531100"/>
              <a:gd name="connsiteY2" fmla="*/ 413544 h 6184900"/>
              <a:gd name="connsiteX3" fmla="*/ 0 w 7531100"/>
              <a:gd name="connsiteY3" fmla="*/ 1061616 h 6184900"/>
              <a:gd name="connsiteX4" fmla="*/ 0 w 7531100"/>
              <a:gd name="connsiteY4" fmla="*/ 1493664 h 6184900"/>
              <a:gd name="connsiteX5" fmla="*/ 0 w 7531100"/>
              <a:gd name="connsiteY5" fmla="*/ 1781696 h 6184900"/>
              <a:gd name="connsiteX6" fmla="*/ 395536 w 7531100"/>
              <a:gd name="connsiteY6" fmla="*/ 2069728 h 6184900"/>
              <a:gd name="connsiteX7" fmla="*/ 1043608 w 7531100"/>
              <a:gd name="connsiteY7" fmla="*/ 2357760 h 6184900"/>
              <a:gd name="connsiteX8" fmla="*/ 1331640 w 7531100"/>
              <a:gd name="connsiteY8" fmla="*/ 2861816 h 6184900"/>
              <a:gd name="connsiteX9" fmla="*/ 2267744 w 7531100"/>
              <a:gd name="connsiteY9" fmla="*/ 3293864 h 6184900"/>
              <a:gd name="connsiteX10" fmla="*/ 3491880 w 7531100"/>
              <a:gd name="connsiteY10" fmla="*/ 4518000 h 6184900"/>
              <a:gd name="connsiteX11" fmla="*/ 3995936 w 7531100"/>
              <a:gd name="connsiteY11" fmla="*/ 4734024 h 6184900"/>
              <a:gd name="connsiteX12" fmla="*/ 5076056 w 7531100"/>
              <a:gd name="connsiteY12" fmla="*/ 5238080 h 6184900"/>
              <a:gd name="connsiteX13" fmla="*/ 5436096 w 7531100"/>
              <a:gd name="connsiteY13" fmla="*/ 5670128 h 6184900"/>
              <a:gd name="connsiteX14" fmla="*/ 5940152 w 7531100"/>
              <a:gd name="connsiteY14" fmla="*/ 6146800 h 6184900"/>
              <a:gd name="connsiteX15" fmla="*/ 6921500 w 7531100"/>
              <a:gd name="connsiteY15" fmla="*/ 6184900 h 6184900"/>
              <a:gd name="connsiteX16" fmla="*/ 7531100 w 7531100"/>
              <a:gd name="connsiteY16" fmla="*/ 6159500 h 6184900"/>
              <a:gd name="connsiteX17" fmla="*/ 7340600 w 7531100"/>
              <a:gd name="connsiteY17" fmla="*/ 5892800 h 6184900"/>
              <a:gd name="connsiteX18" fmla="*/ 7162800 w 7531100"/>
              <a:gd name="connsiteY18" fmla="*/ 5664200 h 6184900"/>
              <a:gd name="connsiteX19" fmla="*/ 6934200 w 7531100"/>
              <a:gd name="connsiteY19" fmla="*/ 5486400 h 6184900"/>
              <a:gd name="connsiteX20" fmla="*/ 6756400 w 7531100"/>
              <a:gd name="connsiteY20" fmla="*/ 5207000 h 6184900"/>
              <a:gd name="connsiteX21" fmla="*/ 6489700 w 7531100"/>
              <a:gd name="connsiteY21" fmla="*/ 4953000 h 6184900"/>
              <a:gd name="connsiteX22" fmla="*/ 6273800 w 7531100"/>
              <a:gd name="connsiteY22" fmla="*/ 4749800 h 6184900"/>
              <a:gd name="connsiteX23" fmla="*/ 6019800 w 7531100"/>
              <a:gd name="connsiteY23" fmla="*/ 4800600 h 6184900"/>
              <a:gd name="connsiteX24" fmla="*/ 5676900 w 7531100"/>
              <a:gd name="connsiteY24" fmla="*/ 4775200 h 6184900"/>
              <a:gd name="connsiteX25" fmla="*/ 5435600 w 7531100"/>
              <a:gd name="connsiteY25" fmla="*/ 4699000 h 6184900"/>
              <a:gd name="connsiteX26" fmla="*/ 5168900 w 7531100"/>
              <a:gd name="connsiteY26" fmla="*/ 4559300 h 6184900"/>
              <a:gd name="connsiteX27" fmla="*/ 4991100 w 7531100"/>
              <a:gd name="connsiteY27" fmla="*/ 4279900 h 6184900"/>
              <a:gd name="connsiteX28" fmla="*/ 4826000 w 7531100"/>
              <a:gd name="connsiteY28" fmla="*/ 4089400 h 6184900"/>
              <a:gd name="connsiteX29" fmla="*/ 4394200 w 7531100"/>
              <a:gd name="connsiteY29" fmla="*/ 3886200 h 6184900"/>
              <a:gd name="connsiteX30" fmla="*/ 4279900 w 7531100"/>
              <a:gd name="connsiteY30" fmla="*/ 3848100 h 6184900"/>
              <a:gd name="connsiteX31" fmla="*/ 4241800 w 7531100"/>
              <a:gd name="connsiteY31" fmla="*/ 3822700 h 6184900"/>
              <a:gd name="connsiteX32" fmla="*/ 4152900 w 7531100"/>
              <a:gd name="connsiteY32" fmla="*/ 3784600 h 6184900"/>
              <a:gd name="connsiteX33" fmla="*/ 4152900 w 7531100"/>
              <a:gd name="connsiteY33" fmla="*/ 3784600 h 6184900"/>
              <a:gd name="connsiteX34" fmla="*/ 4051300 w 7531100"/>
              <a:gd name="connsiteY34" fmla="*/ 3733800 h 6184900"/>
              <a:gd name="connsiteX35" fmla="*/ 4025900 w 7531100"/>
              <a:gd name="connsiteY35" fmla="*/ 3657600 h 6184900"/>
              <a:gd name="connsiteX36" fmla="*/ 3975100 w 7531100"/>
              <a:gd name="connsiteY36" fmla="*/ 3632200 h 6184900"/>
              <a:gd name="connsiteX37" fmla="*/ 3975100 w 7531100"/>
              <a:gd name="connsiteY37" fmla="*/ 3632200 h 6184900"/>
              <a:gd name="connsiteX38" fmla="*/ 3898900 w 7531100"/>
              <a:gd name="connsiteY38" fmla="*/ 3479800 h 6184900"/>
              <a:gd name="connsiteX39" fmla="*/ 3860800 w 7531100"/>
              <a:gd name="connsiteY39" fmla="*/ 3403600 h 6184900"/>
              <a:gd name="connsiteX40" fmla="*/ 3822700 w 7531100"/>
              <a:gd name="connsiteY40" fmla="*/ 3390900 h 6184900"/>
              <a:gd name="connsiteX41" fmla="*/ 3810000 w 7531100"/>
              <a:gd name="connsiteY41" fmla="*/ 3378200 h 6184900"/>
              <a:gd name="connsiteX42" fmla="*/ 3810000 w 7531100"/>
              <a:gd name="connsiteY42" fmla="*/ 3378200 h 6184900"/>
              <a:gd name="connsiteX43" fmla="*/ 3403600 w 7531100"/>
              <a:gd name="connsiteY43" fmla="*/ 2971800 h 6184900"/>
              <a:gd name="connsiteX44" fmla="*/ 3213100 w 7531100"/>
              <a:gd name="connsiteY44" fmla="*/ 2781300 h 6184900"/>
              <a:gd name="connsiteX45" fmla="*/ 2997200 w 7531100"/>
              <a:gd name="connsiteY45" fmla="*/ 2590800 h 6184900"/>
              <a:gd name="connsiteX46" fmla="*/ 2552700 w 7531100"/>
              <a:gd name="connsiteY46" fmla="*/ 2235200 h 6184900"/>
              <a:gd name="connsiteX47" fmla="*/ 2123728 w 7531100"/>
              <a:gd name="connsiteY47" fmla="*/ 1997720 h 6184900"/>
              <a:gd name="connsiteX48" fmla="*/ 1043608 w 7531100"/>
              <a:gd name="connsiteY48" fmla="*/ 1421656 h 6184900"/>
              <a:gd name="connsiteX49" fmla="*/ 539552 w 7531100"/>
              <a:gd name="connsiteY49" fmla="*/ 2158057 h 6184900"/>
              <a:gd name="connsiteX50" fmla="*/ 395536 w 7531100"/>
              <a:gd name="connsiteY50" fmla="*/ 2086049 h 6184900"/>
              <a:gd name="connsiteX51" fmla="*/ 0 w 7531100"/>
              <a:gd name="connsiteY51" fmla="*/ 1798017 h 6184900"/>
              <a:gd name="connsiteX52" fmla="*/ 584200 w 7531100"/>
              <a:gd name="connsiteY52" fmla="*/ 0 h 6184900"/>
              <a:gd name="connsiteX53" fmla="*/ 177800 w 7531100"/>
              <a:gd name="connsiteY53" fmla="*/ 12700 h 6184900"/>
              <a:gd name="connsiteX0" fmla="*/ 177800 w 7531100"/>
              <a:gd name="connsiteY0" fmla="*/ 0 h 6172200"/>
              <a:gd name="connsiteX1" fmla="*/ 0 w 7531100"/>
              <a:gd name="connsiteY1" fmla="*/ 127000 h 6172200"/>
              <a:gd name="connsiteX2" fmla="*/ 0 w 7531100"/>
              <a:gd name="connsiteY2" fmla="*/ 400844 h 6172200"/>
              <a:gd name="connsiteX3" fmla="*/ 0 w 7531100"/>
              <a:gd name="connsiteY3" fmla="*/ 1048916 h 6172200"/>
              <a:gd name="connsiteX4" fmla="*/ 0 w 7531100"/>
              <a:gd name="connsiteY4" fmla="*/ 1480964 h 6172200"/>
              <a:gd name="connsiteX5" fmla="*/ 0 w 7531100"/>
              <a:gd name="connsiteY5" fmla="*/ 1768996 h 6172200"/>
              <a:gd name="connsiteX6" fmla="*/ 395536 w 7531100"/>
              <a:gd name="connsiteY6" fmla="*/ 2057028 h 6172200"/>
              <a:gd name="connsiteX7" fmla="*/ 1043608 w 7531100"/>
              <a:gd name="connsiteY7" fmla="*/ 2345060 h 6172200"/>
              <a:gd name="connsiteX8" fmla="*/ 1331640 w 7531100"/>
              <a:gd name="connsiteY8" fmla="*/ 2849116 h 6172200"/>
              <a:gd name="connsiteX9" fmla="*/ 2267744 w 7531100"/>
              <a:gd name="connsiteY9" fmla="*/ 3281164 h 6172200"/>
              <a:gd name="connsiteX10" fmla="*/ 3491880 w 7531100"/>
              <a:gd name="connsiteY10" fmla="*/ 4505300 h 6172200"/>
              <a:gd name="connsiteX11" fmla="*/ 3995936 w 7531100"/>
              <a:gd name="connsiteY11" fmla="*/ 4721324 h 6172200"/>
              <a:gd name="connsiteX12" fmla="*/ 5076056 w 7531100"/>
              <a:gd name="connsiteY12" fmla="*/ 5225380 h 6172200"/>
              <a:gd name="connsiteX13" fmla="*/ 5436096 w 7531100"/>
              <a:gd name="connsiteY13" fmla="*/ 5657428 h 6172200"/>
              <a:gd name="connsiteX14" fmla="*/ 5940152 w 7531100"/>
              <a:gd name="connsiteY14" fmla="*/ 6134100 h 6172200"/>
              <a:gd name="connsiteX15" fmla="*/ 6921500 w 7531100"/>
              <a:gd name="connsiteY15" fmla="*/ 6172200 h 6172200"/>
              <a:gd name="connsiteX16" fmla="*/ 7531100 w 7531100"/>
              <a:gd name="connsiteY16" fmla="*/ 6146800 h 6172200"/>
              <a:gd name="connsiteX17" fmla="*/ 7340600 w 7531100"/>
              <a:gd name="connsiteY17" fmla="*/ 5880100 h 6172200"/>
              <a:gd name="connsiteX18" fmla="*/ 7162800 w 7531100"/>
              <a:gd name="connsiteY18" fmla="*/ 5651500 h 6172200"/>
              <a:gd name="connsiteX19" fmla="*/ 6934200 w 7531100"/>
              <a:gd name="connsiteY19" fmla="*/ 5473700 h 6172200"/>
              <a:gd name="connsiteX20" fmla="*/ 6756400 w 7531100"/>
              <a:gd name="connsiteY20" fmla="*/ 5194300 h 6172200"/>
              <a:gd name="connsiteX21" fmla="*/ 6489700 w 7531100"/>
              <a:gd name="connsiteY21" fmla="*/ 4940300 h 6172200"/>
              <a:gd name="connsiteX22" fmla="*/ 6273800 w 7531100"/>
              <a:gd name="connsiteY22" fmla="*/ 4737100 h 6172200"/>
              <a:gd name="connsiteX23" fmla="*/ 6019800 w 7531100"/>
              <a:gd name="connsiteY23" fmla="*/ 4787900 h 6172200"/>
              <a:gd name="connsiteX24" fmla="*/ 5676900 w 7531100"/>
              <a:gd name="connsiteY24" fmla="*/ 4762500 h 6172200"/>
              <a:gd name="connsiteX25" fmla="*/ 5435600 w 7531100"/>
              <a:gd name="connsiteY25" fmla="*/ 4686300 h 6172200"/>
              <a:gd name="connsiteX26" fmla="*/ 5168900 w 7531100"/>
              <a:gd name="connsiteY26" fmla="*/ 4546600 h 6172200"/>
              <a:gd name="connsiteX27" fmla="*/ 4991100 w 7531100"/>
              <a:gd name="connsiteY27" fmla="*/ 4267200 h 6172200"/>
              <a:gd name="connsiteX28" fmla="*/ 4826000 w 7531100"/>
              <a:gd name="connsiteY28" fmla="*/ 4076700 h 6172200"/>
              <a:gd name="connsiteX29" fmla="*/ 4394200 w 7531100"/>
              <a:gd name="connsiteY29" fmla="*/ 3873500 h 6172200"/>
              <a:gd name="connsiteX30" fmla="*/ 4279900 w 7531100"/>
              <a:gd name="connsiteY30" fmla="*/ 3835400 h 6172200"/>
              <a:gd name="connsiteX31" fmla="*/ 4241800 w 7531100"/>
              <a:gd name="connsiteY31" fmla="*/ 3810000 h 6172200"/>
              <a:gd name="connsiteX32" fmla="*/ 4152900 w 7531100"/>
              <a:gd name="connsiteY32" fmla="*/ 3771900 h 6172200"/>
              <a:gd name="connsiteX33" fmla="*/ 4152900 w 7531100"/>
              <a:gd name="connsiteY33" fmla="*/ 3771900 h 6172200"/>
              <a:gd name="connsiteX34" fmla="*/ 4051300 w 7531100"/>
              <a:gd name="connsiteY34" fmla="*/ 3721100 h 6172200"/>
              <a:gd name="connsiteX35" fmla="*/ 4025900 w 7531100"/>
              <a:gd name="connsiteY35" fmla="*/ 3644900 h 6172200"/>
              <a:gd name="connsiteX36" fmla="*/ 3975100 w 7531100"/>
              <a:gd name="connsiteY36" fmla="*/ 3619500 h 6172200"/>
              <a:gd name="connsiteX37" fmla="*/ 3975100 w 7531100"/>
              <a:gd name="connsiteY37" fmla="*/ 3619500 h 6172200"/>
              <a:gd name="connsiteX38" fmla="*/ 3898900 w 7531100"/>
              <a:gd name="connsiteY38" fmla="*/ 3467100 h 6172200"/>
              <a:gd name="connsiteX39" fmla="*/ 3860800 w 7531100"/>
              <a:gd name="connsiteY39" fmla="*/ 3390900 h 6172200"/>
              <a:gd name="connsiteX40" fmla="*/ 3822700 w 7531100"/>
              <a:gd name="connsiteY40" fmla="*/ 3378200 h 6172200"/>
              <a:gd name="connsiteX41" fmla="*/ 3810000 w 7531100"/>
              <a:gd name="connsiteY41" fmla="*/ 3365500 h 6172200"/>
              <a:gd name="connsiteX42" fmla="*/ 3810000 w 7531100"/>
              <a:gd name="connsiteY42" fmla="*/ 3365500 h 6172200"/>
              <a:gd name="connsiteX43" fmla="*/ 3403600 w 7531100"/>
              <a:gd name="connsiteY43" fmla="*/ 2959100 h 6172200"/>
              <a:gd name="connsiteX44" fmla="*/ 3213100 w 7531100"/>
              <a:gd name="connsiteY44" fmla="*/ 2768600 h 6172200"/>
              <a:gd name="connsiteX45" fmla="*/ 2997200 w 7531100"/>
              <a:gd name="connsiteY45" fmla="*/ 2578100 h 6172200"/>
              <a:gd name="connsiteX46" fmla="*/ 2552700 w 7531100"/>
              <a:gd name="connsiteY46" fmla="*/ 2222500 h 6172200"/>
              <a:gd name="connsiteX47" fmla="*/ 2123728 w 7531100"/>
              <a:gd name="connsiteY47" fmla="*/ 1985020 h 6172200"/>
              <a:gd name="connsiteX48" fmla="*/ 1043608 w 7531100"/>
              <a:gd name="connsiteY48" fmla="*/ 1408956 h 6172200"/>
              <a:gd name="connsiteX49" fmla="*/ 539552 w 7531100"/>
              <a:gd name="connsiteY49" fmla="*/ 2145357 h 6172200"/>
              <a:gd name="connsiteX50" fmla="*/ 395536 w 7531100"/>
              <a:gd name="connsiteY50" fmla="*/ 2073349 h 6172200"/>
              <a:gd name="connsiteX51" fmla="*/ 0 w 7531100"/>
              <a:gd name="connsiteY51" fmla="*/ 1785317 h 6172200"/>
              <a:gd name="connsiteX52" fmla="*/ 0 w 7531100"/>
              <a:gd name="connsiteY52" fmla="*/ 1497285 h 6172200"/>
              <a:gd name="connsiteX53" fmla="*/ 177800 w 7531100"/>
              <a:gd name="connsiteY53" fmla="*/ 0 h 6172200"/>
              <a:gd name="connsiteX0" fmla="*/ 177800 w 7531100"/>
              <a:gd name="connsiteY0" fmla="*/ 0 h 6172200"/>
              <a:gd name="connsiteX1" fmla="*/ 0 w 7531100"/>
              <a:gd name="connsiteY1" fmla="*/ 127000 h 6172200"/>
              <a:gd name="connsiteX2" fmla="*/ 0 w 7531100"/>
              <a:gd name="connsiteY2" fmla="*/ 400844 h 6172200"/>
              <a:gd name="connsiteX3" fmla="*/ 0 w 7531100"/>
              <a:gd name="connsiteY3" fmla="*/ 1048916 h 6172200"/>
              <a:gd name="connsiteX4" fmla="*/ 0 w 7531100"/>
              <a:gd name="connsiteY4" fmla="*/ 1480964 h 6172200"/>
              <a:gd name="connsiteX5" fmla="*/ 0 w 7531100"/>
              <a:gd name="connsiteY5" fmla="*/ 1768996 h 6172200"/>
              <a:gd name="connsiteX6" fmla="*/ 395536 w 7531100"/>
              <a:gd name="connsiteY6" fmla="*/ 2057028 h 6172200"/>
              <a:gd name="connsiteX7" fmla="*/ 1043608 w 7531100"/>
              <a:gd name="connsiteY7" fmla="*/ 2345060 h 6172200"/>
              <a:gd name="connsiteX8" fmla="*/ 1011936 w 7531100"/>
              <a:gd name="connsiteY8" fmla="*/ 2338133 h 6172200"/>
              <a:gd name="connsiteX9" fmla="*/ 1331640 w 7531100"/>
              <a:gd name="connsiteY9" fmla="*/ 2849116 h 6172200"/>
              <a:gd name="connsiteX10" fmla="*/ 2267744 w 7531100"/>
              <a:gd name="connsiteY10" fmla="*/ 3281164 h 6172200"/>
              <a:gd name="connsiteX11" fmla="*/ 3491880 w 7531100"/>
              <a:gd name="connsiteY11" fmla="*/ 4505300 h 6172200"/>
              <a:gd name="connsiteX12" fmla="*/ 3995936 w 7531100"/>
              <a:gd name="connsiteY12" fmla="*/ 4721324 h 6172200"/>
              <a:gd name="connsiteX13" fmla="*/ 5076056 w 7531100"/>
              <a:gd name="connsiteY13" fmla="*/ 5225380 h 6172200"/>
              <a:gd name="connsiteX14" fmla="*/ 5436096 w 7531100"/>
              <a:gd name="connsiteY14" fmla="*/ 5657428 h 6172200"/>
              <a:gd name="connsiteX15" fmla="*/ 5940152 w 7531100"/>
              <a:gd name="connsiteY15" fmla="*/ 6134100 h 6172200"/>
              <a:gd name="connsiteX16" fmla="*/ 6921500 w 7531100"/>
              <a:gd name="connsiteY16" fmla="*/ 6172200 h 6172200"/>
              <a:gd name="connsiteX17" fmla="*/ 7531100 w 7531100"/>
              <a:gd name="connsiteY17" fmla="*/ 6146800 h 6172200"/>
              <a:gd name="connsiteX18" fmla="*/ 7340600 w 7531100"/>
              <a:gd name="connsiteY18" fmla="*/ 5880100 h 6172200"/>
              <a:gd name="connsiteX19" fmla="*/ 7162800 w 7531100"/>
              <a:gd name="connsiteY19" fmla="*/ 5651500 h 6172200"/>
              <a:gd name="connsiteX20" fmla="*/ 6934200 w 7531100"/>
              <a:gd name="connsiteY20" fmla="*/ 5473700 h 6172200"/>
              <a:gd name="connsiteX21" fmla="*/ 6756400 w 7531100"/>
              <a:gd name="connsiteY21" fmla="*/ 5194300 h 6172200"/>
              <a:gd name="connsiteX22" fmla="*/ 6489700 w 7531100"/>
              <a:gd name="connsiteY22" fmla="*/ 4940300 h 6172200"/>
              <a:gd name="connsiteX23" fmla="*/ 6273800 w 7531100"/>
              <a:gd name="connsiteY23" fmla="*/ 4737100 h 6172200"/>
              <a:gd name="connsiteX24" fmla="*/ 6019800 w 7531100"/>
              <a:gd name="connsiteY24" fmla="*/ 4787900 h 6172200"/>
              <a:gd name="connsiteX25" fmla="*/ 5676900 w 7531100"/>
              <a:gd name="connsiteY25" fmla="*/ 4762500 h 6172200"/>
              <a:gd name="connsiteX26" fmla="*/ 5435600 w 7531100"/>
              <a:gd name="connsiteY26" fmla="*/ 4686300 h 6172200"/>
              <a:gd name="connsiteX27" fmla="*/ 5168900 w 7531100"/>
              <a:gd name="connsiteY27" fmla="*/ 4546600 h 6172200"/>
              <a:gd name="connsiteX28" fmla="*/ 4991100 w 7531100"/>
              <a:gd name="connsiteY28" fmla="*/ 4267200 h 6172200"/>
              <a:gd name="connsiteX29" fmla="*/ 4826000 w 7531100"/>
              <a:gd name="connsiteY29" fmla="*/ 4076700 h 6172200"/>
              <a:gd name="connsiteX30" fmla="*/ 4394200 w 7531100"/>
              <a:gd name="connsiteY30" fmla="*/ 3873500 h 6172200"/>
              <a:gd name="connsiteX31" fmla="*/ 4279900 w 7531100"/>
              <a:gd name="connsiteY31" fmla="*/ 3835400 h 6172200"/>
              <a:gd name="connsiteX32" fmla="*/ 4241800 w 7531100"/>
              <a:gd name="connsiteY32" fmla="*/ 3810000 h 6172200"/>
              <a:gd name="connsiteX33" fmla="*/ 4152900 w 7531100"/>
              <a:gd name="connsiteY33" fmla="*/ 3771900 h 6172200"/>
              <a:gd name="connsiteX34" fmla="*/ 4152900 w 7531100"/>
              <a:gd name="connsiteY34" fmla="*/ 3771900 h 6172200"/>
              <a:gd name="connsiteX35" fmla="*/ 4051300 w 7531100"/>
              <a:gd name="connsiteY35" fmla="*/ 3721100 h 6172200"/>
              <a:gd name="connsiteX36" fmla="*/ 4025900 w 7531100"/>
              <a:gd name="connsiteY36" fmla="*/ 3644900 h 6172200"/>
              <a:gd name="connsiteX37" fmla="*/ 3975100 w 7531100"/>
              <a:gd name="connsiteY37" fmla="*/ 3619500 h 6172200"/>
              <a:gd name="connsiteX38" fmla="*/ 3975100 w 7531100"/>
              <a:gd name="connsiteY38" fmla="*/ 3619500 h 6172200"/>
              <a:gd name="connsiteX39" fmla="*/ 3898900 w 7531100"/>
              <a:gd name="connsiteY39" fmla="*/ 3467100 h 6172200"/>
              <a:gd name="connsiteX40" fmla="*/ 3860800 w 7531100"/>
              <a:gd name="connsiteY40" fmla="*/ 3390900 h 6172200"/>
              <a:gd name="connsiteX41" fmla="*/ 3822700 w 7531100"/>
              <a:gd name="connsiteY41" fmla="*/ 3378200 h 6172200"/>
              <a:gd name="connsiteX42" fmla="*/ 3810000 w 7531100"/>
              <a:gd name="connsiteY42" fmla="*/ 3365500 h 6172200"/>
              <a:gd name="connsiteX43" fmla="*/ 3810000 w 7531100"/>
              <a:gd name="connsiteY43" fmla="*/ 3365500 h 6172200"/>
              <a:gd name="connsiteX44" fmla="*/ 3403600 w 7531100"/>
              <a:gd name="connsiteY44" fmla="*/ 2959100 h 6172200"/>
              <a:gd name="connsiteX45" fmla="*/ 3213100 w 7531100"/>
              <a:gd name="connsiteY45" fmla="*/ 2768600 h 6172200"/>
              <a:gd name="connsiteX46" fmla="*/ 2997200 w 7531100"/>
              <a:gd name="connsiteY46" fmla="*/ 2578100 h 6172200"/>
              <a:gd name="connsiteX47" fmla="*/ 2552700 w 7531100"/>
              <a:gd name="connsiteY47" fmla="*/ 2222500 h 6172200"/>
              <a:gd name="connsiteX48" fmla="*/ 2123728 w 7531100"/>
              <a:gd name="connsiteY48" fmla="*/ 1985020 h 6172200"/>
              <a:gd name="connsiteX49" fmla="*/ 1043608 w 7531100"/>
              <a:gd name="connsiteY49" fmla="*/ 1408956 h 6172200"/>
              <a:gd name="connsiteX50" fmla="*/ 539552 w 7531100"/>
              <a:gd name="connsiteY50" fmla="*/ 2145357 h 6172200"/>
              <a:gd name="connsiteX51" fmla="*/ 395536 w 7531100"/>
              <a:gd name="connsiteY51" fmla="*/ 2073349 h 6172200"/>
              <a:gd name="connsiteX52" fmla="*/ 0 w 7531100"/>
              <a:gd name="connsiteY52" fmla="*/ 1785317 h 6172200"/>
              <a:gd name="connsiteX53" fmla="*/ 0 w 7531100"/>
              <a:gd name="connsiteY53" fmla="*/ 1497285 h 6172200"/>
              <a:gd name="connsiteX54" fmla="*/ 177800 w 7531100"/>
              <a:gd name="connsiteY54" fmla="*/ 0 h 6172200"/>
              <a:gd name="connsiteX0" fmla="*/ 189992 w 7543292"/>
              <a:gd name="connsiteY0" fmla="*/ 0 h 6172200"/>
              <a:gd name="connsiteX1" fmla="*/ 12192 w 7543292"/>
              <a:gd name="connsiteY1" fmla="*/ 127000 h 6172200"/>
              <a:gd name="connsiteX2" fmla="*/ 12192 w 7543292"/>
              <a:gd name="connsiteY2" fmla="*/ 400844 h 6172200"/>
              <a:gd name="connsiteX3" fmla="*/ 12192 w 7543292"/>
              <a:gd name="connsiteY3" fmla="*/ 1048916 h 6172200"/>
              <a:gd name="connsiteX4" fmla="*/ 12192 w 7543292"/>
              <a:gd name="connsiteY4" fmla="*/ 1480964 h 6172200"/>
              <a:gd name="connsiteX5" fmla="*/ 12192 w 7543292"/>
              <a:gd name="connsiteY5" fmla="*/ 1768996 h 6172200"/>
              <a:gd name="connsiteX6" fmla="*/ 407728 w 7543292"/>
              <a:gd name="connsiteY6" fmla="*/ 2057028 h 6172200"/>
              <a:gd name="connsiteX7" fmla="*/ 1055800 w 7543292"/>
              <a:gd name="connsiteY7" fmla="*/ 2345060 h 6172200"/>
              <a:gd name="connsiteX8" fmla="*/ 1024128 w 7543292"/>
              <a:gd name="connsiteY8" fmla="*/ 2338133 h 6172200"/>
              <a:gd name="connsiteX9" fmla="*/ 1343832 w 7543292"/>
              <a:gd name="connsiteY9" fmla="*/ 2849116 h 6172200"/>
              <a:gd name="connsiteX10" fmla="*/ 2279936 w 7543292"/>
              <a:gd name="connsiteY10" fmla="*/ 3281164 h 6172200"/>
              <a:gd name="connsiteX11" fmla="*/ 3504072 w 7543292"/>
              <a:gd name="connsiteY11" fmla="*/ 4505300 h 6172200"/>
              <a:gd name="connsiteX12" fmla="*/ 4008128 w 7543292"/>
              <a:gd name="connsiteY12" fmla="*/ 4721324 h 6172200"/>
              <a:gd name="connsiteX13" fmla="*/ 5088248 w 7543292"/>
              <a:gd name="connsiteY13" fmla="*/ 5225380 h 6172200"/>
              <a:gd name="connsiteX14" fmla="*/ 5448288 w 7543292"/>
              <a:gd name="connsiteY14" fmla="*/ 5657428 h 6172200"/>
              <a:gd name="connsiteX15" fmla="*/ 5952344 w 7543292"/>
              <a:gd name="connsiteY15" fmla="*/ 6134100 h 6172200"/>
              <a:gd name="connsiteX16" fmla="*/ 6933692 w 7543292"/>
              <a:gd name="connsiteY16" fmla="*/ 6172200 h 6172200"/>
              <a:gd name="connsiteX17" fmla="*/ 7543292 w 7543292"/>
              <a:gd name="connsiteY17" fmla="*/ 6146800 h 6172200"/>
              <a:gd name="connsiteX18" fmla="*/ 7352792 w 7543292"/>
              <a:gd name="connsiteY18" fmla="*/ 5880100 h 6172200"/>
              <a:gd name="connsiteX19" fmla="*/ 7174992 w 7543292"/>
              <a:gd name="connsiteY19" fmla="*/ 5651500 h 6172200"/>
              <a:gd name="connsiteX20" fmla="*/ 6946392 w 7543292"/>
              <a:gd name="connsiteY20" fmla="*/ 5473700 h 6172200"/>
              <a:gd name="connsiteX21" fmla="*/ 6768592 w 7543292"/>
              <a:gd name="connsiteY21" fmla="*/ 5194300 h 6172200"/>
              <a:gd name="connsiteX22" fmla="*/ 6501892 w 7543292"/>
              <a:gd name="connsiteY22" fmla="*/ 4940300 h 6172200"/>
              <a:gd name="connsiteX23" fmla="*/ 6285992 w 7543292"/>
              <a:gd name="connsiteY23" fmla="*/ 4737100 h 6172200"/>
              <a:gd name="connsiteX24" fmla="*/ 6031992 w 7543292"/>
              <a:gd name="connsiteY24" fmla="*/ 4787900 h 6172200"/>
              <a:gd name="connsiteX25" fmla="*/ 5689092 w 7543292"/>
              <a:gd name="connsiteY25" fmla="*/ 4762500 h 6172200"/>
              <a:gd name="connsiteX26" fmla="*/ 5447792 w 7543292"/>
              <a:gd name="connsiteY26" fmla="*/ 4686300 h 6172200"/>
              <a:gd name="connsiteX27" fmla="*/ 5181092 w 7543292"/>
              <a:gd name="connsiteY27" fmla="*/ 4546600 h 6172200"/>
              <a:gd name="connsiteX28" fmla="*/ 5003292 w 7543292"/>
              <a:gd name="connsiteY28" fmla="*/ 4267200 h 6172200"/>
              <a:gd name="connsiteX29" fmla="*/ 4838192 w 7543292"/>
              <a:gd name="connsiteY29" fmla="*/ 4076700 h 6172200"/>
              <a:gd name="connsiteX30" fmla="*/ 4406392 w 7543292"/>
              <a:gd name="connsiteY30" fmla="*/ 3873500 h 6172200"/>
              <a:gd name="connsiteX31" fmla="*/ 4292092 w 7543292"/>
              <a:gd name="connsiteY31" fmla="*/ 3835400 h 6172200"/>
              <a:gd name="connsiteX32" fmla="*/ 4253992 w 7543292"/>
              <a:gd name="connsiteY32" fmla="*/ 3810000 h 6172200"/>
              <a:gd name="connsiteX33" fmla="*/ 4165092 w 7543292"/>
              <a:gd name="connsiteY33" fmla="*/ 3771900 h 6172200"/>
              <a:gd name="connsiteX34" fmla="*/ 4165092 w 7543292"/>
              <a:gd name="connsiteY34" fmla="*/ 3771900 h 6172200"/>
              <a:gd name="connsiteX35" fmla="*/ 4063492 w 7543292"/>
              <a:gd name="connsiteY35" fmla="*/ 3721100 h 6172200"/>
              <a:gd name="connsiteX36" fmla="*/ 4038092 w 7543292"/>
              <a:gd name="connsiteY36" fmla="*/ 3644900 h 6172200"/>
              <a:gd name="connsiteX37" fmla="*/ 3987292 w 7543292"/>
              <a:gd name="connsiteY37" fmla="*/ 3619500 h 6172200"/>
              <a:gd name="connsiteX38" fmla="*/ 3987292 w 7543292"/>
              <a:gd name="connsiteY38" fmla="*/ 3619500 h 6172200"/>
              <a:gd name="connsiteX39" fmla="*/ 3911092 w 7543292"/>
              <a:gd name="connsiteY39" fmla="*/ 3467100 h 6172200"/>
              <a:gd name="connsiteX40" fmla="*/ 3872992 w 7543292"/>
              <a:gd name="connsiteY40" fmla="*/ 3390900 h 6172200"/>
              <a:gd name="connsiteX41" fmla="*/ 3834892 w 7543292"/>
              <a:gd name="connsiteY41" fmla="*/ 3378200 h 6172200"/>
              <a:gd name="connsiteX42" fmla="*/ 3822192 w 7543292"/>
              <a:gd name="connsiteY42" fmla="*/ 3365500 h 6172200"/>
              <a:gd name="connsiteX43" fmla="*/ 3822192 w 7543292"/>
              <a:gd name="connsiteY43" fmla="*/ 3365500 h 6172200"/>
              <a:gd name="connsiteX44" fmla="*/ 3415792 w 7543292"/>
              <a:gd name="connsiteY44" fmla="*/ 2959100 h 6172200"/>
              <a:gd name="connsiteX45" fmla="*/ 3225292 w 7543292"/>
              <a:gd name="connsiteY45" fmla="*/ 2768600 h 6172200"/>
              <a:gd name="connsiteX46" fmla="*/ 3009392 w 7543292"/>
              <a:gd name="connsiteY46" fmla="*/ 2578100 h 6172200"/>
              <a:gd name="connsiteX47" fmla="*/ 2564892 w 7543292"/>
              <a:gd name="connsiteY47" fmla="*/ 2222500 h 6172200"/>
              <a:gd name="connsiteX48" fmla="*/ 2135920 w 7543292"/>
              <a:gd name="connsiteY48" fmla="*/ 1985020 h 6172200"/>
              <a:gd name="connsiteX49" fmla="*/ 1055800 w 7543292"/>
              <a:gd name="connsiteY49" fmla="*/ 1408956 h 6172200"/>
              <a:gd name="connsiteX50" fmla="*/ 551744 w 7543292"/>
              <a:gd name="connsiteY50" fmla="*/ 2145357 h 6172200"/>
              <a:gd name="connsiteX51" fmla="*/ 407728 w 7543292"/>
              <a:gd name="connsiteY51" fmla="*/ 2073349 h 6172200"/>
              <a:gd name="connsiteX52" fmla="*/ 12192 w 7543292"/>
              <a:gd name="connsiteY52" fmla="*/ 1785317 h 6172200"/>
              <a:gd name="connsiteX53" fmla="*/ 12192 w 7543292"/>
              <a:gd name="connsiteY53" fmla="*/ 1497285 h 6172200"/>
              <a:gd name="connsiteX54" fmla="*/ 0 w 7543292"/>
              <a:gd name="connsiteY54" fmla="*/ 1472501 h 6172200"/>
              <a:gd name="connsiteX55" fmla="*/ 189992 w 7543292"/>
              <a:gd name="connsiteY55" fmla="*/ 0 h 6172200"/>
              <a:gd name="connsiteX0" fmla="*/ 177800 w 7531100"/>
              <a:gd name="connsiteY0" fmla="*/ 0 h 6172200"/>
              <a:gd name="connsiteX1" fmla="*/ 0 w 7531100"/>
              <a:gd name="connsiteY1" fmla="*/ 127000 h 6172200"/>
              <a:gd name="connsiteX2" fmla="*/ 0 w 7531100"/>
              <a:gd name="connsiteY2" fmla="*/ 400844 h 6172200"/>
              <a:gd name="connsiteX3" fmla="*/ 0 w 7531100"/>
              <a:gd name="connsiteY3" fmla="*/ 1048916 h 6172200"/>
              <a:gd name="connsiteX4" fmla="*/ 0 w 7531100"/>
              <a:gd name="connsiteY4" fmla="*/ 1480964 h 6172200"/>
              <a:gd name="connsiteX5" fmla="*/ 0 w 7531100"/>
              <a:gd name="connsiteY5" fmla="*/ 1768996 h 6172200"/>
              <a:gd name="connsiteX6" fmla="*/ 395536 w 7531100"/>
              <a:gd name="connsiteY6" fmla="*/ 2057028 h 6172200"/>
              <a:gd name="connsiteX7" fmla="*/ 1043608 w 7531100"/>
              <a:gd name="connsiteY7" fmla="*/ 2345060 h 6172200"/>
              <a:gd name="connsiteX8" fmla="*/ 1011936 w 7531100"/>
              <a:gd name="connsiteY8" fmla="*/ 2338133 h 6172200"/>
              <a:gd name="connsiteX9" fmla="*/ 1331640 w 7531100"/>
              <a:gd name="connsiteY9" fmla="*/ 2849116 h 6172200"/>
              <a:gd name="connsiteX10" fmla="*/ 2267744 w 7531100"/>
              <a:gd name="connsiteY10" fmla="*/ 3281164 h 6172200"/>
              <a:gd name="connsiteX11" fmla="*/ 3491880 w 7531100"/>
              <a:gd name="connsiteY11" fmla="*/ 4505300 h 6172200"/>
              <a:gd name="connsiteX12" fmla="*/ 3995936 w 7531100"/>
              <a:gd name="connsiteY12" fmla="*/ 4721324 h 6172200"/>
              <a:gd name="connsiteX13" fmla="*/ 5076056 w 7531100"/>
              <a:gd name="connsiteY13" fmla="*/ 5225380 h 6172200"/>
              <a:gd name="connsiteX14" fmla="*/ 5436096 w 7531100"/>
              <a:gd name="connsiteY14" fmla="*/ 5657428 h 6172200"/>
              <a:gd name="connsiteX15" fmla="*/ 5940152 w 7531100"/>
              <a:gd name="connsiteY15" fmla="*/ 6134100 h 6172200"/>
              <a:gd name="connsiteX16" fmla="*/ 6921500 w 7531100"/>
              <a:gd name="connsiteY16" fmla="*/ 6172200 h 6172200"/>
              <a:gd name="connsiteX17" fmla="*/ 7531100 w 7531100"/>
              <a:gd name="connsiteY17" fmla="*/ 6146800 h 6172200"/>
              <a:gd name="connsiteX18" fmla="*/ 7340600 w 7531100"/>
              <a:gd name="connsiteY18" fmla="*/ 5880100 h 6172200"/>
              <a:gd name="connsiteX19" fmla="*/ 7162800 w 7531100"/>
              <a:gd name="connsiteY19" fmla="*/ 5651500 h 6172200"/>
              <a:gd name="connsiteX20" fmla="*/ 6934200 w 7531100"/>
              <a:gd name="connsiteY20" fmla="*/ 5473700 h 6172200"/>
              <a:gd name="connsiteX21" fmla="*/ 6756400 w 7531100"/>
              <a:gd name="connsiteY21" fmla="*/ 5194300 h 6172200"/>
              <a:gd name="connsiteX22" fmla="*/ 6489700 w 7531100"/>
              <a:gd name="connsiteY22" fmla="*/ 4940300 h 6172200"/>
              <a:gd name="connsiteX23" fmla="*/ 6273800 w 7531100"/>
              <a:gd name="connsiteY23" fmla="*/ 4737100 h 6172200"/>
              <a:gd name="connsiteX24" fmla="*/ 6019800 w 7531100"/>
              <a:gd name="connsiteY24" fmla="*/ 4787900 h 6172200"/>
              <a:gd name="connsiteX25" fmla="*/ 5676900 w 7531100"/>
              <a:gd name="connsiteY25" fmla="*/ 4762500 h 6172200"/>
              <a:gd name="connsiteX26" fmla="*/ 5435600 w 7531100"/>
              <a:gd name="connsiteY26" fmla="*/ 4686300 h 6172200"/>
              <a:gd name="connsiteX27" fmla="*/ 5168900 w 7531100"/>
              <a:gd name="connsiteY27" fmla="*/ 4546600 h 6172200"/>
              <a:gd name="connsiteX28" fmla="*/ 4991100 w 7531100"/>
              <a:gd name="connsiteY28" fmla="*/ 4267200 h 6172200"/>
              <a:gd name="connsiteX29" fmla="*/ 4826000 w 7531100"/>
              <a:gd name="connsiteY29" fmla="*/ 4076700 h 6172200"/>
              <a:gd name="connsiteX30" fmla="*/ 4394200 w 7531100"/>
              <a:gd name="connsiteY30" fmla="*/ 3873500 h 6172200"/>
              <a:gd name="connsiteX31" fmla="*/ 4279900 w 7531100"/>
              <a:gd name="connsiteY31" fmla="*/ 3835400 h 6172200"/>
              <a:gd name="connsiteX32" fmla="*/ 4241800 w 7531100"/>
              <a:gd name="connsiteY32" fmla="*/ 3810000 h 6172200"/>
              <a:gd name="connsiteX33" fmla="*/ 4152900 w 7531100"/>
              <a:gd name="connsiteY33" fmla="*/ 3771900 h 6172200"/>
              <a:gd name="connsiteX34" fmla="*/ 4152900 w 7531100"/>
              <a:gd name="connsiteY34" fmla="*/ 3771900 h 6172200"/>
              <a:gd name="connsiteX35" fmla="*/ 4051300 w 7531100"/>
              <a:gd name="connsiteY35" fmla="*/ 3721100 h 6172200"/>
              <a:gd name="connsiteX36" fmla="*/ 4025900 w 7531100"/>
              <a:gd name="connsiteY36" fmla="*/ 3644900 h 6172200"/>
              <a:gd name="connsiteX37" fmla="*/ 3975100 w 7531100"/>
              <a:gd name="connsiteY37" fmla="*/ 3619500 h 6172200"/>
              <a:gd name="connsiteX38" fmla="*/ 3975100 w 7531100"/>
              <a:gd name="connsiteY38" fmla="*/ 3619500 h 6172200"/>
              <a:gd name="connsiteX39" fmla="*/ 3898900 w 7531100"/>
              <a:gd name="connsiteY39" fmla="*/ 3467100 h 6172200"/>
              <a:gd name="connsiteX40" fmla="*/ 3860800 w 7531100"/>
              <a:gd name="connsiteY40" fmla="*/ 3390900 h 6172200"/>
              <a:gd name="connsiteX41" fmla="*/ 3822700 w 7531100"/>
              <a:gd name="connsiteY41" fmla="*/ 3378200 h 6172200"/>
              <a:gd name="connsiteX42" fmla="*/ 3810000 w 7531100"/>
              <a:gd name="connsiteY42" fmla="*/ 3365500 h 6172200"/>
              <a:gd name="connsiteX43" fmla="*/ 3810000 w 7531100"/>
              <a:gd name="connsiteY43" fmla="*/ 3365500 h 6172200"/>
              <a:gd name="connsiteX44" fmla="*/ 3403600 w 7531100"/>
              <a:gd name="connsiteY44" fmla="*/ 2959100 h 6172200"/>
              <a:gd name="connsiteX45" fmla="*/ 3213100 w 7531100"/>
              <a:gd name="connsiteY45" fmla="*/ 2768600 h 6172200"/>
              <a:gd name="connsiteX46" fmla="*/ 2997200 w 7531100"/>
              <a:gd name="connsiteY46" fmla="*/ 2578100 h 6172200"/>
              <a:gd name="connsiteX47" fmla="*/ 2552700 w 7531100"/>
              <a:gd name="connsiteY47" fmla="*/ 2222500 h 6172200"/>
              <a:gd name="connsiteX48" fmla="*/ 2123728 w 7531100"/>
              <a:gd name="connsiteY48" fmla="*/ 1985020 h 6172200"/>
              <a:gd name="connsiteX49" fmla="*/ 1043608 w 7531100"/>
              <a:gd name="connsiteY49" fmla="*/ 1408956 h 6172200"/>
              <a:gd name="connsiteX50" fmla="*/ 539552 w 7531100"/>
              <a:gd name="connsiteY50" fmla="*/ 2145357 h 6172200"/>
              <a:gd name="connsiteX51" fmla="*/ 395536 w 7531100"/>
              <a:gd name="connsiteY51" fmla="*/ 2073349 h 6172200"/>
              <a:gd name="connsiteX52" fmla="*/ 0 w 7531100"/>
              <a:gd name="connsiteY52" fmla="*/ 1785317 h 6172200"/>
              <a:gd name="connsiteX53" fmla="*/ 0 w 7531100"/>
              <a:gd name="connsiteY53" fmla="*/ 1497285 h 6172200"/>
              <a:gd name="connsiteX54" fmla="*/ 611560 w 7531100"/>
              <a:gd name="connsiteY54" fmla="*/ 1209253 h 6172200"/>
              <a:gd name="connsiteX55" fmla="*/ 177800 w 7531100"/>
              <a:gd name="connsiteY55" fmla="*/ 0 h 6172200"/>
              <a:gd name="connsiteX0" fmla="*/ 177800 w 7531100"/>
              <a:gd name="connsiteY0" fmla="*/ 0 h 6172200"/>
              <a:gd name="connsiteX1" fmla="*/ 0 w 7531100"/>
              <a:gd name="connsiteY1" fmla="*/ 127000 h 6172200"/>
              <a:gd name="connsiteX2" fmla="*/ 0 w 7531100"/>
              <a:gd name="connsiteY2" fmla="*/ 400844 h 6172200"/>
              <a:gd name="connsiteX3" fmla="*/ 0 w 7531100"/>
              <a:gd name="connsiteY3" fmla="*/ 1048916 h 6172200"/>
              <a:gd name="connsiteX4" fmla="*/ 0 w 7531100"/>
              <a:gd name="connsiteY4" fmla="*/ 1480964 h 6172200"/>
              <a:gd name="connsiteX5" fmla="*/ 0 w 7531100"/>
              <a:gd name="connsiteY5" fmla="*/ 1768996 h 6172200"/>
              <a:gd name="connsiteX6" fmla="*/ 395536 w 7531100"/>
              <a:gd name="connsiteY6" fmla="*/ 2057028 h 6172200"/>
              <a:gd name="connsiteX7" fmla="*/ 1043608 w 7531100"/>
              <a:gd name="connsiteY7" fmla="*/ 2345060 h 6172200"/>
              <a:gd name="connsiteX8" fmla="*/ 1011936 w 7531100"/>
              <a:gd name="connsiteY8" fmla="*/ 2338133 h 6172200"/>
              <a:gd name="connsiteX9" fmla="*/ 1331640 w 7531100"/>
              <a:gd name="connsiteY9" fmla="*/ 2849116 h 6172200"/>
              <a:gd name="connsiteX10" fmla="*/ 2267744 w 7531100"/>
              <a:gd name="connsiteY10" fmla="*/ 3281164 h 6172200"/>
              <a:gd name="connsiteX11" fmla="*/ 3491880 w 7531100"/>
              <a:gd name="connsiteY11" fmla="*/ 4505300 h 6172200"/>
              <a:gd name="connsiteX12" fmla="*/ 3995936 w 7531100"/>
              <a:gd name="connsiteY12" fmla="*/ 4721324 h 6172200"/>
              <a:gd name="connsiteX13" fmla="*/ 5076056 w 7531100"/>
              <a:gd name="connsiteY13" fmla="*/ 5225380 h 6172200"/>
              <a:gd name="connsiteX14" fmla="*/ 5436096 w 7531100"/>
              <a:gd name="connsiteY14" fmla="*/ 5657428 h 6172200"/>
              <a:gd name="connsiteX15" fmla="*/ 5940152 w 7531100"/>
              <a:gd name="connsiteY15" fmla="*/ 6134100 h 6172200"/>
              <a:gd name="connsiteX16" fmla="*/ 6921500 w 7531100"/>
              <a:gd name="connsiteY16" fmla="*/ 6172200 h 6172200"/>
              <a:gd name="connsiteX17" fmla="*/ 7531100 w 7531100"/>
              <a:gd name="connsiteY17" fmla="*/ 6146800 h 6172200"/>
              <a:gd name="connsiteX18" fmla="*/ 7340600 w 7531100"/>
              <a:gd name="connsiteY18" fmla="*/ 5880100 h 6172200"/>
              <a:gd name="connsiteX19" fmla="*/ 7162800 w 7531100"/>
              <a:gd name="connsiteY19" fmla="*/ 5651500 h 6172200"/>
              <a:gd name="connsiteX20" fmla="*/ 6934200 w 7531100"/>
              <a:gd name="connsiteY20" fmla="*/ 5473700 h 6172200"/>
              <a:gd name="connsiteX21" fmla="*/ 6756400 w 7531100"/>
              <a:gd name="connsiteY21" fmla="*/ 5194300 h 6172200"/>
              <a:gd name="connsiteX22" fmla="*/ 6489700 w 7531100"/>
              <a:gd name="connsiteY22" fmla="*/ 4940300 h 6172200"/>
              <a:gd name="connsiteX23" fmla="*/ 6273800 w 7531100"/>
              <a:gd name="connsiteY23" fmla="*/ 4737100 h 6172200"/>
              <a:gd name="connsiteX24" fmla="*/ 6019800 w 7531100"/>
              <a:gd name="connsiteY24" fmla="*/ 4787900 h 6172200"/>
              <a:gd name="connsiteX25" fmla="*/ 5676900 w 7531100"/>
              <a:gd name="connsiteY25" fmla="*/ 4762500 h 6172200"/>
              <a:gd name="connsiteX26" fmla="*/ 5435600 w 7531100"/>
              <a:gd name="connsiteY26" fmla="*/ 4686300 h 6172200"/>
              <a:gd name="connsiteX27" fmla="*/ 5168900 w 7531100"/>
              <a:gd name="connsiteY27" fmla="*/ 4546600 h 6172200"/>
              <a:gd name="connsiteX28" fmla="*/ 4991100 w 7531100"/>
              <a:gd name="connsiteY28" fmla="*/ 4267200 h 6172200"/>
              <a:gd name="connsiteX29" fmla="*/ 4826000 w 7531100"/>
              <a:gd name="connsiteY29" fmla="*/ 4076700 h 6172200"/>
              <a:gd name="connsiteX30" fmla="*/ 4394200 w 7531100"/>
              <a:gd name="connsiteY30" fmla="*/ 3873500 h 6172200"/>
              <a:gd name="connsiteX31" fmla="*/ 4279900 w 7531100"/>
              <a:gd name="connsiteY31" fmla="*/ 3835400 h 6172200"/>
              <a:gd name="connsiteX32" fmla="*/ 4241800 w 7531100"/>
              <a:gd name="connsiteY32" fmla="*/ 3810000 h 6172200"/>
              <a:gd name="connsiteX33" fmla="*/ 4152900 w 7531100"/>
              <a:gd name="connsiteY33" fmla="*/ 3771900 h 6172200"/>
              <a:gd name="connsiteX34" fmla="*/ 4152900 w 7531100"/>
              <a:gd name="connsiteY34" fmla="*/ 3771900 h 6172200"/>
              <a:gd name="connsiteX35" fmla="*/ 4051300 w 7531100"/>
              <a:gd name="connsiteY35" fmla="*/ 3721100 h 6172200"/>
              <a:gd name="connsiteX36" fmla="*/ 4025900 w 7531100"/>
              <a:gd name="connsiteY36" fmla="*/ 3644900 h 6172200"/>
              <a:gd name="connsiteX37" fmla="*/ 3975100 w 7531100"/>
              <a:gd name="connsiteY37" fmla="*/ 3619500 h 6172200"/>
              <a:gd name="connsiteX38" fmla="*/ 3975100 w 7531100"/>
              <a:gd name="connsiteY38" fmla="*/ 3619500 h 6172200"/>
              <a:gd name="connsiteX39" fmla="*/ 3898900 w 7531100"/>
              <a:gd name="connsiteY39" fmla="*/ 3467100 h 6172200"/>
              <a:gd name="connsiteX40" fmla="*/ 3860800 w 7531100"/>
              <a:gd name="connsiteY40" fmla="*/ 3390900 h 6172200"/>
              <a:gd name="connsiteX41" fmla="*/ 3822700 w 7531100"/>
              <a:gd name="connsiteY41" fmla="*/ 3378200 h 6172200"/>
              <a:gd name="connsiteX42" fmla="*/ 3810000 w 7531100"/>
              <a:gd name="connsiteY42" fmla="*/ 3365500 h 6172200"/>
              <a:gd name="connsiteX43" fmla="*/ 3810000 w 7531100"/>
              <a:gd name="connsiteY43" fmla="*/ 3365500 h 6172200"/>
              <a:gd name="connsiteX44" fmla="*/ 3403600 w 7531100"/>
              <a:gd name="connsiteY44" fmla="*/ 2959100 h 6172200"/>
              <a:gd name="connsiteX45" fmla="*/ 3213100 w 7531100"/>
              <a:gd name="connsiteY45" fmla="*/ 2768600 h 6172200"/>
              <a:gd name="connsiteX46" fmla="*/ 2997200 w 7531100"/>
              <a:gd name="connsiteY46" fmla="*/ 2578100 h 6172200"/>
              <a:gd name="connsiteX47" fmla="*/ 2552700 w 7531100"/>
              <a:gd name="connsiteY47" fmla="*/ 2222500 h 6172200"/>
              <a:gd name="connsiteX48" fmla="*/ 2123728 w 7531100"/>
              <a:gd name="connsiteY48" fmla="*/ 1985020 h 6172200"/>
              <a:gd name="connsiteX49" fmla="*/ 1043608 w 7531100"/>
              <a:gd name="connsiteY49" fmla="*/ 1408956 h 6172200"/>
              <a:gd name="connsiteX50" fmla="*/ 539552 w 7531100"/>
              <a:gd name="connsiteY50" fmla="*/ 2145357 h 6172200"/>
              <a:gd name="connsiteX51" fmla="*/ 395536 w 7531100"/>
              <a:gd name="connsiteY51" fmla="*/ 2073349 h 6172200"/>
              <a:gd name="connsiteX52" fmla="*/ 0 w 7531100"/>
              <a:gd name="connsiteY52" fmla="*/ 1785317 h 6172200"/>
              <a:gd name="connsiteX53" fmla="*/ 0 w 7531100"/>
              <a:gd name="connsiteY53" fmla="*/ 1497285 h 6172200"/>
              <a:gd name="connsiteX54" fmla="*/ 611560 w 7531100"/>
              <a:gd name="connsiteY54" fmla="*/ 1209253 h 6172200"/>
              <a:gd name="connsiteX55" fmla="*/ 609600 w 7531100"/>
              <a:gd name="connsiteY55" fmla="*/ 1204277 h 6172200"/>
              <a:gd name="connsiteX56" fmla="*/ 177800 w 7531100"/>
              <a:gd name="connsiteY56" fmla="*/ 0 h 6172200"/>
              <a:gd name="connsiteX0" fmla="*/ 177800 w 7531100"/>
              <a:gd name="connsiteY0" fmla="*/ 0 h 6172200"/>
              <a:gd name="connsiteX1" fmla="*/ 0 w 7531100"/>
              <a:gd name="connsiteY1" fmla="*/ 127000 h 6172200"/>
              <a:gd name="connsiteX2" fmla="*/ 0 w 7531100"/>
              <a:gd name="connsiteY2" fmla="*/ 400844 h 6172200"/>
              <a:gd name="connsiteX3" fmla="*/ 0 w 7531100"/>
              <a:gd name="connsiteY3" fmla="*/ 1048916 h 6172200"/>
              <a:gd name="connsiteX4" fmla="*/ 0 w 7531100"/>
              <a:gd name="connsiteY4" fmla="*/ 1480964 h 6172200"/>
              <a:gd name="connsiteX5" fmla="*/ 0 w 7531100"/>
              <a:gd name="connsiteY5" fmla="*/ 1768996 h 6172200"/>
              <a:gd name="connsiteX6" fmla="*/ 395536 w 7531100"/>
              <a:gd name="connsiteY6" fmla="*/ 2057028 h 6172200"/>
              <a:gd name="connsiteX7" fmla="*/ 1043608 w 7531100"/>
              <a:gd name="connsiteY7" fmla="*/ 2345060 h 6172200"/>
              <a:gd name="connsiteX8" fmla="*/ 1011936 w 7531100"/>
              <a:gd name="connsiteY8" fmla="*/ 2338133 h 6172200"/>
              <a:gd name="connsiteX9" fmla="*/ 1331640 w 7531100"/>
              <a:gd name="connsiteY9" fmla="*/ 2849116 h 6172200"/>
              <a:gd name="connsiteX10" fmla="*/ 2267744 w 7531100"/>
              <a:gd name="connsiteY10" fmla="*/ 3281164 h 6172200"/>
              <a:gd name="connsiteX11" fmla="*/ 3491880 w 7531100"/>
              <a:gd name="connsiteY11" fmla="*/ 4505300 h 6172200"/>
              <a:gd name="connsiteX12" fmla="*/ 3995936 w 7531100"/>
              <a:gd name="connsiteY12" fmla="*/ 4721324 h 6172200"/>
              <a:gd name="connsiteX13" fmla="*/ 5076056 w 7531100"/>
              <a:gd name="connsiteY13" fmla="*/ 5225380 h 6172200"/>
              <a:gd name="connsiteX14" fmla="*/ 5436096 w 7531100"/>
              <a:gd name="connsiteY14" fmla="*/ 5657428 h 6172200"/>
              <a:gd name="connsiteX15" fmla="*/ 5940152 w 7531100"/>
              <a:gd name="connsiteY15" fmla="*/ 6134100 h 6172200"/>
              <a:gd name="connsiteX16" fmla="*/ 6921500 w 7531100"/>
              <a:gd name="connsiteY16" fmla="*/ 6172200 h 6172200"/>
              <a:gd name="connsiteX17" fmla="*/ 7531100 w 7531100"/>
              <a:gd name="connsiteY17" fmla="*/ 6146800 h 6172200"/>
              <a:gd name="connsiteX18" fmla="*/ 7340600 w 7531100"/>
              <a:gd name="connsiteY18" fmla="*/ 5880100 h 6172200"/>
              <a:gd name="connsiteX19" fmla="*/ 7162800 w 7531100"/>
              <a:gd name="connsiteY19" fmla="*/ 5651500 h 6172200"/>
              <a:gd name="connsiteX20" fmla="*/ 6934200 w 7531100"/>
              <a:gd name="connsiteY20" fmla="*/ 5473700 h 6172200"/>
              <a:gd name="connsiteX21" fmla="*/ 6756400 w 7531100"/>
              <a:gd name="connsiteY21" fmla="*/ 5194300 h 6172200"/>
              <a:gd name="connsiteX22" fmla="*/ 6489700 w 7531100"/>
              <a:gd name="connsiteY22" fmla="*/ 4940300 h 6172200"/>
              <a:gd name="connsiteX23" fmla="*/ 6273800 w 7531100"/>
              <a:gd name="connsiteY23" fmla="*/ 4737100 h 6172200"/>
              <a:gd name="connsiteX24" fmla="*/ 6019800 w 7531100"/>
              <a:gd name="connsiteY24" fmla="*/ 4787900 h 6172200"/>
              <a:gd name="connsiteX25" fmla="*/ 5676900 w 7531100"/>
              <a:gd name="connsiteY25" fmla="*/ 4762500 h 6172200"/>
              <a:gd name="connsiteX26" fmla="*/ 5435600 w 7531100"/>
              <a:gd name="connsiteY26" fmla="*/ 4686300 h 6172200"/>
              <a:gd name="connsiteX27" fmla="*/ 5168900 w 7531100"/>
              <a:gd name="connsiteY27" fmla="*/ 4546600 h 6172200"/>
              <a:gd name="connsiteX28" fmla="*/ 4991100 w 7531100"/>
              <a:gd name="connsiteY28" fmla="*/ 4267200 h 6172200"/>
              <a:gd name="connsiteX29" fmla="*/ 4826000 w 7531100"/>
              <a:gd name="connsiteY29" fmla="*/ 4076700 h 6172200"/>
              <a:gd name="connsiteX30" fmla="*/ 4394200 w 7531100"/>
              <a:gd name="connsiteY30" fmla="*/ 3873500 h 6172200"/>
              <a:gd name="connsiteX31" fmla="*/ 4279900 w 7531100"/>
              <a:gd name="connsiteY31" fmla="*/ 3835400 h 6172200"/>
              <a:gd name="connsiteX32" fmla="*/ 4241800 w 7531100"/>
              <a:gd name="connsiteY32" fmla="*/ 3810000 h 6172200"/>
              <a:gd name="connsiteX33" fmla="*/ 4152900 w 7531100"/>
              <a:gd name="connsiteY33" fmla="*/ 3771900 h 6172200"/>
              <a:gd name="connsiteX34" fmla="*/ 4152900 w 7531100"/>
              <a:gd name="connsiteY34" fmla="*/ 3771900 h 6172200"/>
              <a:gd name="connsiteX35" fmla="*/ 4051300 w 7531100"/>
              <a:gd name="connsiteY35" fmla="*/ 3721100 h 6172200"/>
              <a:gd name="connsiteX36" fmla="*/ 4025900 w 7531100"/>
              <a:gd name="connsiteY36" fmla="*/ 3644900 h 6172200"/>
              <a:gd name="connsiteX37" fmla="*/ 3975100 w 7531100"/>
              <a:gd name="connsiteY37" fmla="*/ 3619500 h 6172200"/>
              <a:gd name="connsiteX38" fmla="*/ 3975100 w 7531100"/>
              <a:gd name="connsiteY38" fmla="*/ 3619500 h 6172200"/>
              <a:gd name="connsiteX39" fmla="*/ 3898900 w 7531100"/>
              <a:gd name="connsiteY39" fmla="*/ 3467100 h 6172200"/>
              <a:gd name="connsiteX40" fmla="*/ 3860800 w 7531100"/>
              <a:gd name="connsiteY40" fmla="*/ 3390900 h 6172200"/>
              <a:gd name="connsiteX41" fmla="*/ 3822700 w 7531100"/>
              <a:gd name="connsiteY41" fmla="*/ 3378200 h 6172200"/>
              <a:gd name="connsiteX42" fmla="*/ 3810000 w 7531100"/>
              <a:gd name="connsiteY42" fmla="*/ 3365500 h 6172200"/>
              <a:gd name="connsiteX43" fmla="*/ 3810000 w 7531100"/>
              <a:gd name="connsiteY43" fmla="*/ 3365500 h 6172200"/>
              <a:gd name="connsiteX44" fmla="*/ 3403600 w 7531100"/>
              <a:gd name="connsiteY44" fmla="*/ 2959100 h 6172200"/>
              <a:gd name="connsiteX45" fmla="*/ 3213100 w 7531100"/>
              <a:gd name="connsiteY45" fmla="*/ 2768600 h 6172200"/>
              <a:gd name="connsiteX46" fmla="*/ 2997200 w 7531100"/>
              <a:gd name="connsiteY46" fmla="*/ 2578100 h 6172200"/>
              <a:gd name="connsiteX47" fmla="*/ 2552700 w 7531100"/>
              <a:gd name="connsiteY47" fmla="*/ 2222500 h 6172200"/>
              <a:gd name="connsiteX48" fmla="*/ 2123728 w 7531100"/>
              <a:gd name="connsiteY48" fmla="*/ 1985020 h 6172200"/>
              <a:gd name="connsiteX49" fmla="*/ 1043608 w 7531100"/>
              <a:gd name="connsiteY49" fmla="*/ 1408956 h 6172200"/>
              <a:gd name="connsiteX50" fmla="*/ 539552 w 7531100"/>
              <a:gd name="connsiteY50" fmla="*/ 2145357 h 6172200"/>
              <a:gd name="connsiteX51" fmla="*/ 395536 w 7531100"/>
              <a:gd name="connsiteY51" fmla="*/ 2073349 h 6172200"/>
              <a:gd name="connsiteX52" fmla="*/ 0 w 7531100"/>
              <a:gd name="connsiteY52" fmla="*/ 1785317 h 6172200"/>
              <a:gd name="connsiteX53" fmla="*/ 0 w 7531100"/>
              <a:gd name="connsiteY53" fmla="*/ 1497285 h 6172200"/>
              <a:gd name="connsiteX54" fmla="*/ 611560 w 7531100"/>
              <a:gd name="connsiteY54" fmla="*/ 1209253 h 6172200"/>
              <a:gd name="connsiteX55" fmla="*/ 683568 w 7531100"/>
              <a:gd name="connsiteY55" fmla="*/ 921221 h 6172200"/>
              <a:gd name="connsiteX56" fmla="*/ 177800 w 7531100"/>
              <a:gd name="connsiteY56" fmla="*/ 0 h 6172200"/>
              <a:gd name="connsiteX0" fmla="*/ 179512 w 7531100"/>
              <a:gd name="connsiteY0" fmla="*/ 362173 h 6045200"/>
              <a:gd name="connsiteX1" fmla="*/ 0 w 7531100"/>
              <a:gd name="connsiteY1" fmla="*/ 0 h 6045200"/>
              <a:gd name="connsiteX2" fmla="*/ 0 w 7531100"/>
              <a:gd name="connsiteY2" fmla="*/ 273844 h 6045200"/>
              <a:gd name="connsiteX3" fmla="*/ 0 w 7531100"/>
              <a:gd name="connsiteY3" fmla="*/ 921916 h 6045200"/>
              <a:gd name="connsiteX4" fmla="*/ 0 w 7531100"/>
              <a:gd name="connsiteY4" fmla="*/ 1353964 h 6045200"/>
              <a:gd name="connsiteX5" fmla="*/ 0 w 7531100"/>
              <a:gd name="connsiteY5" fmla="*/ 1641996 h 6045200"/>
              <a:gd name="connsiteX6" fmla="*/ 395536 w 7531100"/>
              <a:gd name="connsiteY6" fmla="*/ 1930028 h 6045200"/>
              <a:gd name="connsiteX7" fmla="*/ 1043608 w 7531100"/>
              <a:gd name="connsiteY7" fmla="*/ 2218060 h 6045200"/>
              <a:gd name="connsiteX8" fmla="*/ 1011936 w 7531100"/>
              <a:gd name="connsiteY8" fmla="*/ 2211133 h 6045200"/>
              <a:gd name="connsiteX9" fmla="*/ 1331640 w 7531100"/>
              <a:gd name="connsiteY9" fmla="*/ 2722116 h 6045200"/>
              <a:gd name="connsiteX10" fmla="*/ 2267744 w 7531100"/>
              <a:gd name="connsiteY10" fmla="*/ 3154164 h 6045200"/>
              <a:gd name="connsiteX11" fmla="*/ 3491880 w 7531100"/>
              <a:gd name="connsiteY11" fmla="*/ 4378300 h 6045200"/>
              <a:gd name="connsiteX12" fmla="*/ 3995936 w 7531100"/>
              <a:gd name="connsiteY12" fmla="*/ 4594324 h 6045200"/>
              <a:gd name="connsiteX13" fmla="*/ 5076056 w 7531100"/>
              <a:gd name="connsiteY13" fmla="*/ 5098380 h 6045200"/>
              <a:gd name="connsiteX14" fmla="*/ 5436096 w 7531100"/>
              <a:gd name="connsiteY14" fmla="*/ 5530428 h 6045200"/>
              <a:gd name="connsiteX15" fmla="*/ 5940152 w 7531100"/>
              <a:gd name="connsiteY15" fmla="*/ 6007100 h 6045200"/>
              <a:gd name="connsiteX16" fmla="*/ 6921500 w 7531100"/>
              <a:gd name="connsiteY16" fmla="*/ 6045200 h 6045200"/>
              <a:gd name="connsiteX17" fmla="*/ 7531100 w 7531100"/>
              <a:gd name="connsiteY17" fmla="*/ 6019800 h 6045200"/>
              <a:gd name="connsiteX18" fmla="*/ 7340600 w 7531100"/>
              <a:gd name="connsiteY18" fmla="*/ 5753100 h 6045200"/>
              <a:gd name="connsiteX19" fmla="*/ 7162800 w 7531100"/>
              <a:gd name="connsiteY19" fmla="*/ 5524500 h 6045200"/>
              <a:gd name="connsiteX20" fmla="*/ 6934200 w 7531100"/>
              <a:gd name="connsiteY20" fmla="*/ 5346700 h 6045200"/>
              <a:gd name="connsiteX21" fmla="*/ 6756400 w 7531100"/>
              <a:gd name="connsiteY21" fmla="*/ 5067300 h 6045200"/>
              <a:gd name="connsiteX22" fmla="*/ 6489700 w 7531100"/>
              <a:gd name="connsiteY22" fmla="*/ 4813300 h 6045200"/>
              <a:gd name="connsiteX23" fmla="*/ 6273800 w 7531100"/>
              <a:gd name="connsiteY23" fmla="*/ 4610100 h 6045200"/>
              <a:gd name="connsiteX24" fmla="*/ 6019800 w 7531100"/>
              <a:gd name="connsiteY24" fmla="*/ 4660900 h 6045200"/>
              <a:gd name="connsiteX25" fmla="*/ 5676900 w 7531100"/>
              <a:gd name="connsiteY25" fmla="*/ 4635500 h 6045200"/>
              <a:gd name="connsiteX26" fmla="*/ 5435600 w 7531100"/>
              <a:gd name="connsiteY26" fmla="*/ 4559300 h 6045200"/>
              <a:gd name="connsiteX27" fmla="*/ 5168900 w 7531100"/>
              <a:gd name="connsiteY27" fmla="*/ 4419600 h 6045200"/>
              <a:gd name="connsiteX28" fmla="*/ 4991100 w 7531100"/>
              <a:gd name="connsiteY28" fmla="*/ 4140200 h 6045200"/>
              <a:gd name="connsiteX29" fmla="*/ 4826000 w 7531100"/>
              <a:gd name="connsiteY29" fmla="*/ 3949700 h 6045200"/>
              <a:gd name="connsiteX30" fmla="*/ 4394200 w 7531100"/>
              <a:gd name="connsiteY30" fmla="*/ 3746500 h 6045200"/>
              <a:gd name="connsiteX31" fmla="*/ 4279900 w 7531100"/>
              <a:gd name="connsiteY31" fmla="*/ 3708400 h 6045200"/>
              <a:gd name="connsiteX32" fmla="*/ 4241800 w 7531100"/>
              <a:gd name="connsiteY32" fmla="*/ 3683000 h 6045200"/>
              <a:gd name="connsiteX33" fmla="*/ 4152900 w 7531100"/>
              <a:gd name="connsiteY33" fmla="*/ 3644900 h 6045200"/>
              <a:gd name="connsiteX34" fmla="*/ 4152900 w 7531100"/>
              <a:gd name="connsiteY34" fmla="*/ 3644900 h 6045200"/>
              <a:gd name="connsiteX35" fmla="*/ 4051300 w 7531100"/>
              <a:gd name="connsiteY35" fmla="*/ 3594100 h 6045200"/>
              <a:gd name="connsiteX36" fmla="*/ 4025900 w 7531100"/>
              <a:gd name="connsiteY36" fmla="*/ 3517900 h 6045200"/>
              <a:gd name="connsiteX37" fmla="*/ 3975100 w 7531100"/>
              <a:gd name="connsiteY37" fmla="*/ 3492500 h 6045200"/>
              <a:gd name="connsiteX38" fmla="*/ 3975100 w 7531100"/>
              <a:gd name="connsiteY38" fmla="*/ 3492500 h 6045200"/>
              <a:gd name="connsiteX39" fmla="*/ 3898900 w 7531100"/>
              <a:gd name="connsiteY39" fmla="*/ 3340100 h 6045200"/>
              <a:gd name="connsiteX40" fmla="*/ 3860800 w 7531100"/>
              <a:gd name="connsiteY40" fmla="*/ 3263900 h 6045200"/>
              <a:gd name="connsiteX41" fmla="*/ 3822700 w 7531100"/>
              <a:gd name="connsiteY41" fmla="*/ 3251200 h 6045200"/>
              <a:gd name="connsiteX42" fmla="*/ 3810000 w 7531100"/>
              <a:gd name="connsiteY42" fmla="*/ 3238500 h 6045200"/>
              <a:gd name="connsiteX43" fmla="*/ 3810000 w 7531100"/>
              <a:gd name="connsiteY43" fmla="*/ 3238500 h 6045200"/>
              <a:gd name="connsiteX44" fmla="*/ 3403600 w 7531100"/>
              <a:gd name="connsiteY44" fmla="*/ 2832100 h 6045200"/>
              <a:gd name="connsiteX45" fmla="*/ 3213100 w 7531100"/>
              <a:gd name="connsiteY45" fmla="*/ 2641600 h 6045200"/>
              <a:gd name="connsiteX46" fmla="*/ 2997200 w 7531100"/>
              <a:gd name="connsiteY46" fmla="*/ 2451100 h 6045200"/>
              <a:gd name="connsiteX47" fmla="*/ 2552700 w 7531100"/>
              <a:gd name="connsiteY47" fmla="*/ 2095500 h 6045200"/>
              <a:gd name="connsiteX48" fmla="*/ 2123728 w 7531100"/>
              <a:gd name="connsiteY48" fmla="*/ 1858020 h 6045200"/>
              <a:gd name="connsiteX49" fmla="*/ 1043608 w 7531100"/>
              <a:gd name="connsiteY49" fmla="*/ 1281956 h 6045200"/>
              <a:gd name="connsiteX50" fmla="*/ 539552 w 7531100"/>
              <a:gd name="connsiteY50" fmla="*/ 2018357 h 6045200"/>
              <a:gd name="connsiteX51" fmla="*/ 395536 w 7531100"/>
              <a:gd name="connsiteY51" fmla="*/ 1946349 h 6045200"/>
              <a:gd name="connsiteX52" fmla="*/ 0 w 7531100"/>
              <a:gd name="connsiteY52" fmla="*/ 1658317 h 6045200"/>
              <a:gd name="connsiteX53" fmla="*/ 0 w 7531100"/>
              <a:gd name="connsiteY53" fmla="*/ 1370285 h 6045200"/>
              <a:gd name="connsiteX54" fmla="*/ 611560 w 7531100"/>
              <a:gd name="connsiteY54" fmla="*/ 1082253 h 6045200"/>
              <a:gd name="connsiteX55" fmla="*/ 683568 w 7531100"/>
              <a:gd name="connsiteY55" fmla="*/ 794221 h 6045200"/>
              <a:gd name="connsiteX56" fmla="*/ 179512 w 7531100"/>
              <a:gd name="connsiteY56" fmla="*/ 362173 h 6045200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435600 w 7531100"/>
              <a:gd name="connsiteY26" fmla="*/ 4285456 h 5771356"/>
              <a:gd name="connsiteX27" fmla="*/ 5168900 w 7531100"/>
              <a:gd name="connsiteY27" fmla="*/ 4145756 h 5771356"/>
              <a:gd name="connsiteX28" fmla="*/ 4991100 w 7531100"/>
              <a:gd name="connsiteY28" fmla="*/ 3866356 h 5771356"/>
              <a:gd name="connsiteX29" fmla="*/ 4826000 w 7531100"/>
              <a:gd name="connsiteY29" fmla="*/ 3675856 h 5771356"/>
              <a:gd name="connsiteX30" fmla="*/ 4394200 w 7531100"/>
              <a:gd name="connsiteY30" fmla="*/ 3472656 h 5771356"/>
              <a:gd name="connsiteX31" fmla="*/ 4279900 w 7531100"/>
              <a:gd name="connsiteY31" fmla="*/ 3434556 h 5771356"/>
              <a:gd name="connsiteX32" fmla="*/ 4241800 w 7531100"/>
              <a:gd name="connsiteY32" fmla="*/ 3409156 h 5771356"/>
              <a:gd name="connsiteX33" fmla="*/ 4152900 w 7531100"/>
              <a:gd name="connsiteY33" fmla="*/ 3371056 h 5771356"/>
              <a:gd name="connsiteX34" fmla="*/ 4152900 w 7531100"/>
              <a:gd name="connsiteY34" fmla="*/ 3371056 h 5771356"/>
              <a:gd name="connsiteX35" fmla="*/ 4051300 w 7531100"/>
              <a:gd name="connsiteY35" fmla="*/ 3320256 h 5771356"/>
              <a:gd name="connsiteX36" fmla="*/ 4025900 w 7531100"/>
              <a:gd name="connsiteY36" fmla="*/ 3244056 h 5771356"/>
              <a:gd name="connsiteX37" fmla="*/ 3975100 w 7531100"/>
              <a:gd name="connsiteY37" fmla="*/ 3218656 h 5771356"/>
              <a:gd name="connsiteX38" fmla="*/ 3975100 w 7531100"/>
              <a:gd name="connsiteY38" fmla="*/ 3218656 h 5771356"/>
              <a:gd name="connsiteX39" fmla="*/ 3898900 w 7531100"/>
              <a:gd name="connsiteY39" fmla="*/ 3066256 h 5771356"/>
              <a:gd name="connsiteX40" fmla="*/ 3860800 w 7531100"/>
              <a:gd name="connsiteY40" fmla="*/ 2990056 h 5771356"/>
              <a:gd name="connsiteX41" fmla="*/ 3822700 w 7531100"/>
              <a:gd name="connsiteY41" fmla="*/ 2977356 h 5771356"/>
              <a:gd name="connsiteX42" fmla="*/ 3810000 w 7531100"/>
              <a:gd name="connsiteY42" fmla="*/ 2964656 h 5771356"/>
              <a:gd name="connsiteX43" fmla="*/ 3810000 w 7531100"/>
              <a:gd name="connsiteY43" fmla="*/ 2964656 h 5771356"/>
              <a:gd name="connsiteX44" fmla="*/ 3403600 w 7531100"/>
              <a:gd name="connsiteY44" fmla="*/ 2558256 h 5771356"/>
              <a:gd name="connsiteX45" fmla="*/ 3213100 w 7531100"/>
              <a:gd name="connsiteY45" fmla="*/ 2367756 h 5771356"/>
              <a:gd name="connsiteX46" fmla="*/ 2997200 w 7531100"/>
              <a:gd name="connsiteY46" fmla="*/ 2177256 h 5771356"/>
              <a:gd name="connsiteX47" fmla="*/ 2552700 w 7531100"/>
              <a:gd name="connsiteY47" fmla="*/ 1821656 h 5771356"/>
              <a:gd name="connsiteX48" fmla="*/ 2123728 w 7531100"/>
              <a:gd name="connsiteY48" fmla="*/ 1584176 h 5771356"/>
              <a:gd name="connsiteX49" fmla="*/ 1043608 w 7531100"/>
              <a:gd name="connsiteY49" fmla="*/ 1008112 h 5771356"/>
              <a:gd name="connsiteX50" fmla="*/ 539552 w 7531100"/>
              <a:gd name="connsiteY50" fmla="*/ 1744513 h 5771356"/>
              <a:gd name="connsiteX51" fmla="*/ 395536 w 7531100"/>
              <a:gd name="connsiteY51" fmla="*/ 1672505 h 5771356"/>
              <a:gd name="connsiteX52" fmla="*/ 0 w 7531100"/>
              <a:gd name="connsiteY52" fmla="*/ 1384473 h 5771356"/>
              <a:gd name="connsiteX53" fmla="*/ 0 w 7531100"/>
              <a:gd name="connsiteY53" fmla="*/ 1096441 h 5771356"/>
              <a:gd name="connsiteX54" fmla="*/ 611560 w 7531100"/>
              <a:gd name="connsiteY54" fmla="*/ 808409 h 5771356"/>
              <a:gd name="connsiteX55" fmla="*/ 683568 w 7531100"/>
              <a:gd name="connsiteY55" fmla="*/ 520377 h 5771356"/>
              <a:gd name="connsiteX56" fmla="*/ 179512 w 7531100"/>
              <a:gd name="connsiteY56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435600 w 7531100"/>
              <a:gd name="connsiteY26" fmla="*/ 4285456 h 5771356"/>
              <a:gd name="connsiteX27" fmla="*/ 5168900 w 7531100"/>
              <a:gd name="connsiteY27" fmla="*/ 4145756 h 5771356"/>
              <a:gd name="connsiteX28" fmla="*/ 4991100 w 7531100"/>
              <a:gd name="connsiteY28" fmla="*/ 3866356 h 5771356"/>
              <a:gd name="connsiteX29" fmla="*/ 4826000 w 7531100"/>
              <a:gd name="connsiteY29" fmla="*/ 3675856 h 5771356"/>
              <a:gd name="connsiteX30" fmla="*/ 4394200 w 7531100"/>
              <a:gd name="connsiteY30" fmla="*/ 3472656 h 5771356"/>
              <a:gd name="connsiteX31" fmla="*/ 4279900 w 7531100"/>
              <a:gd name="connsiteY31" fmla="*/ 3434556 h 5771356"/>
              <a:gd name="connsiteX32" fmla="*/ 4241800 w 7531100"/>
              <a:gd name="connsiteY32" fmla="*/ 3409156 h 5771356"/>
              <a:gd name="connsiteX33" fmla="*/ 4152900 w 7531100"/>
              <a:gd name="connsiteY33" fmla="*/ 3371056 h 5771356"/>
              <a:gd name="connsiteX34" fmla="*/ 4152900 w 7531100"/>
              <a:gd name="connsiteY34" fmla="*/ 3371056 h 5771356"/>
              <a:gd name="connsiteX35" fmla="*/ 4051300 w 7531100"/>
              <a:gd name="connsiteY35" fmla="*/ 3320256 h 5771356"/>
              <a:gd name="connsiteX36" fmla="*/ 4025900 w 7531100"/>
              <a:gd name="connsiteY36" fmla="*/ 3244056 h 5771356"/>
              <a:gd name="connsiteX37" fmla="*/ 3975100 w 7531100"/>
              <a:gd name="connsiteY37" fmla="*/ 3218656 h 5771356"/>
              <a:gd name="connsiteX38" fmla="*/ 3975100 w 7531100"/>
              <a:gd name="connsiteY38" fmla="*/ 3218656 h 5771356"/>
              <a:gd name="connsiteX39" fmla="*/ 3898900 w 7531100"/>
              <a:gd name="connsiteY39" fmla="*/ 3066256 h 5771356"/>
              <a:gd name="connsiteX40" fmla="*/ 3860800 w 7531100"/>
              <a:gd name="connsiteY40" fmla="*/ 2990056 h 5771356"/>
              <a:gd name="connsiteX41" fmla="*/ 3822700 w 7531100"/>
              <a:gd name="connsiteY41" fmla="*/ 2977356 h 5771356"/>
              <a:gd name="connsiteX42" fmla="*/ 3810000 w 7531100"/>
              <a:gd name="connsiteY42" fmla="*/ 2964656 h 5771356"/>
              <a:gd name="connsiteX43" fmla="*/ 3810000 w 7531100"/>
              <a:gd name="connsiteY43" fmla="*/ 2964656 h 5771356"/>
              <a:gd name="connsiteX44" fmla="*/ 3419872 w 7531100"/>
              <a:gd name="connsiteY44" fmla="*/ 2392585 h 5771356"/>
              <a:gd name="connsiteX45" fmla="*/ 3213100 w 7531100"/>
              <a:gd name="connsiteY45" fmla="*/ 2367756 h 5771356"/>
              <a:gd name="connsiteX46" fmla="*/ 2997200 w 7531100"/>
              <a:gd name="connsiteY46" fmla="*/ 2177256 h 5771356"/>
              <a:gd name="connsiteX47" fmla="*/ 2552700 w 7531100"/>
              <a:gd name="connsiteY47" fmla="*/ 1821656 h 5771356"/>
              <a:gd name="connsiteX48" fmla="*/ 2123728 w 7531100"/>
              <a:gd name="connsiteY48" fmla="*/ 1584176 h 5771356"/>
              <a:gd name="connsiteX49" fmla="*/ 1043608 w 7531100"/>
              <a:gd name="connsiteY49" fmla="*/ 1008112 h 5771356"/>
              <a:gd name="connsiteX50" fmla="*/ 539552 w 7531100"/>
              <a:gd name="connsiteY50" fmla="*/ 1744513 h 5771356"/>
              <a:gd name="connsiteX51" fmla="*/ 395536 w 7531100"/>
              <a:gd name="connsiteY51" fmla="*/ 1672505 h 5771356"/>
              <a:gd name="connsiteX52" fmla="*/ 0 w 7531100"/>
              <a:gd name="connsiteY52" fmla="*/ 1384473 h 5771356"/>
              <a:gd name="connsiteX53" fmla="*/ 0 w 7531100"/>
              <a:gd name="connsiteY53" fmla="*/ 1096441 h 5771356"/>
              <a:gd name="connsiteX54" fmla="*/ 611560 w 7531100"/>
              <a:gd name="connsiteY54" fmla="*/ 808409 h 5771356"/>
              <a:gd name="connsiteX55" fmla="*/ 683568 w 7531100"/>
              <a:gd name="connsiteY55" fmla="*/ 520377 h 5771356"/>
              <a:gd name="connsiteX56" fmla="*/ 179512 w 7531100"/>
              <a:gd name="connsiteY56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435600 w 7531100"/>
              <a:gd name="connsiteY26" fmla="*/ 4285456 h 5771356"/>
              <a:gd name="connsiteX27" fmla="*/ 5168900 w 7531100"/>
              <a:gd name="connsiteY27" fmla="*/ 4145756 h 5771356"/>
              <a:gd name="connsiteX28" fmla="*/ 4991100 w 7531100"/>
              <a:gd name="connsiteY28" fmla="*/ 3866356 h 5771356"/>
              <a:gd name="connsiteX29" fmla="*/ 4826000 w 7531100"/>
              <a:gd name="connsiteY29" fmla="*/ 3675856 h 5771356"/>
              <a:gd name="connsiteX30" fmla="*/ 4394200 w 7531100"/>
              <a:gd name="connsiteY30" fmla="*/ 3472656 h 5771356"/>
              <a:gd name="connsiteX31" fmla="*/ 4279900 w 7531100"/>
              <a:gd name="connsiteY31" fmla="*/ 3434556 h 5771356"/>
              <a:gd name="connsiteX32" fmla="*/ 4241800 w 7531100"/>
              <a:gd name="connsiteY32" fmla="*/ 3409156 h 5771356"/>
              <a:gd name="connsiteX33" fmla="*/ 4152900 w 7531100"/>
              <a:gd name="connsiteY33" fmla="*/ 3371056 h 5771356"/>
              <a:gd name="connsiteX34" fmla="*/ 4152900 w 7531100"/>
              <a:gd name="connsiteY34" fmla="*/ 3371056 h 5771356"/>
              <a:gd name="connsiteX35" fmla="*/ 4051300 w 7531100"/>
              <a:gd name="connsiteY35" fmla="*/ 3320256 h 5771356"/>
              <a:gd name="connsiteX36" fmla="*/ 4025900 w 7531100"/>
              <a:gd name="connsiteY36" fmla="*/ 3244056 h 5771356"/>
              <a:gd name="connsiteX37" fmla="*/ 3975100 w 7531100"/>
              <a:gd name="connsiteY37" fmla="*/ 3218656 h 5771356"/>
              <a:gd name="connsiteX38" fmla="*/ 3975100 w 7531100"/>
              <a:gd name="connsiteY38" fmla="*/ 3218656 h 5771356"/>
              <a:gd name="connsiteX39" fmla="*/ 3898900 w 7531100"/>
              <a:gd name="connsiteY39" fmla="*/ 3066256 h 5771356"/>
              <a:gd name="connsiteX40" fmla="*/ 3860800 w 7531100"/>
              <a:gd name="connsiteY40" fmla="*/ 2990056 h 5771356"/>
              <a:gd name="connsiteX41" fmla="*/ 3822700 w 7531100"/>
              <a:gd name="connsiteY41" fmla="*/ 2977356 h 5771356"/>
              <a:gd name="connsiteX42" fmla="*/ 3810000 w 7531100"/>
              <a:gd name="connsiteY42" fmla="*/ 2964656 h 5771356"/>
              <a:gd name="connsiteX43" fmla="*/ 3419872 w 7531100"/>
              <a:gd name="connsiteY43" fmla="*/ 2392585 h 5771356"/>
              <a:gd name="connsiteX44" fmla="*/ 3213100 w 7531100"/>
              <a:gd name="connsiteY44" fmla="*/ 2367756 h 5771356"/>
              <a:gd name="connsiteX45" fmla="*/ 2997200 w 7531100"/>
              <a:gd name="connsiteY45" fmla="*/ 2177256 h 5771356"/>
              <a:gd name="connsiteX46" fmla="*/ 2552700 w 7531100"/>
              <a:gd name="connsiteY46" fmla="*/ 1821656 h 5771356"/>
              <a:gd name="connsiteX47" fmla="*/ 2123728 w 7531100"/>
              <a:gd name="connsiteY47" fmla="*/ 1584176 h 5771356"/>
              <a:gd name="connsiteX48" fmla="*/ 1043608 w 7531100"/>
              <a:gd name="connsiteY48" fmla="*/ 1008112 h 5771356"/>
              <a:gd name="connsiteX49" fmla="*/ 539552 w 7531100"/>
              <a:gd name="connsiteY49" fmla="*/ 1744513 h 5771356"/>
              <a:gd name="connsiteX50" fmla="*/ 395536 w 7531100"/>
              <a:gd name="connsiteY50" fmla="*/ 1672505 h 5771356"/>
              <a:gd name="connsiteX51" fmla="*/ 0 w 7531100"/>
              <a:gd name="connsiteY51" fmla="*/ 1384473 h 5771356"/>
              <a:gd name="connsiteX52" fmla="*/ 0 w 7531100"/>
              <a:gd name="connsiteY52" fmla="*/ 1096441 h 5771356"/>
              <a:gd name="connsiteX53" fmla="*/ 611560 w 7531100"/>
              <a:gd name="connsiteY53" fmla="*/ 808409 h 5771356"/>
              <a:gd name="connsiteX54" fmla="*/ 683568 w 7531100"/>
              <a:gd name="connsiteY54" fmla="*/ 520377 h 5771356"/>
              <a:gd name="connsiteX55" fmla="*/ 179512 w 7531100"/>
              <a:gd name="connsiteY55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435600 w 7531100"/>
              <a:gd name="connsiteY26" fmla="*/ 4285456 h 5771356"/>
              <a:gd name="connsiteX27" fmla="*/ 5168900 w 7531100"/>
              <a:gd name="connsiteY27" fmla="*/ 4145756 h 5771356"/>
              <a:gd name="connsiteX28" fmla="*/ 4991100 w 7531100"/>
              <a:gd name="connsiteY28" fmla="*/ 3866356 h 5771356"/>
              <a:gd name="connsiteX29" fmla="*/ 4826000 w 7531100"/>
              <a:gd name="connsiteY29" fmla="*/ 3675856 h 5771356"/>
              <a:gd name="connsiteX30" fmla="*/ 4394200 w 7531100"/>
              <a:gd name="connsiteY30" fmla="*/ 3472656 h 5771356"/>
              <a:gd name="connsiteX31" fmla="*/ 4279900 w 7531100"/>
              <a:gd name="connsiteY31" fmla="*/ 3434556 h 5771356"/>
              <a:gd name="connsiteX32" fmla="*/ 4241800 w 7531100"/>
              <a:gd name="connsiteY32" fmla="*/ 3409156 h 5771356"/>
              <a:gd name="connsiteX33" fmla="*/ 4152900 w 7531100"/>
              <a:gd name="connsiteY33" fmla="*/ 3371056 h 5771356"/>
              <a:gd name="connsiteX34" fmla="*/ 4152900 w 7531100"/>
              <a:gd name="connsiteY34" fmla="*/ 3371056 h 5771356"/>
              <a:gd name="connsiteX35" fmla="*/ 4051300 w 7531100"/>
              <a:gd name="connsiteY35" fmla="*/ 3320256 h 5771356"/>
              <a:gd name="connsiteX36" fmla="*/ 4025900 w 7531100"/>
              <a:gd name="connsiteY36" fmla="*/ 3244056 h 5771356"/>
              <a:gd name="connsiteX37" fmla="*/ 3975100 w 7531100"/>
              <a:gd name="connsiteY37" fmla="*/ 3218656 h 5771356"/>
              <a:gd name="connsiteX38" fmla="*/ 3975100 w 7531100"/>
              <a:gd name="connsiteY38" fmla="*/ 3218656 h 5771356"/>
              <a:gd name="connsiteX39" fmla="*/ 3898900 w 7531100"/>
              <a:gd name="connsiteY39" fmla="*/ 3066256 h 5771356"/>
              <a:gd name="connsiteX40" fmla="*/ 3860800 w 7531100"/>
              <a:gd name="connsiteY40" fmla="*/ 2990056 h 5771356"/>
              <a:gd name="connsiteX41" fmla="*/ 3822700 w 7531100"/>
              <a:gd name="connsiteY41" fmla="*/ 2977356 h 5771356"/>
              <a:gd name="connsiteX42" fmla="*/ 3419872 w 7531100"/>
              <a:gd name="connsiteY42" fmla="*/ 2392585 h 5771356"/>
              <a:gd name="connsiteX43" fmla="*/ 3213100 w 7531100"/>
              <a:gd name="connsiteY43" fmla="*/ 2367756 h 5771356"/>
              <a:gd name="connsiteX44" fmla="*/ 2997200 w 7531100"/>
              <a:gd name="connsiteY44" fmla="*/ 2177256 h 5771356"/>
              <a:gd name="connsiteX45" fmla="*/ 2552700 w 7531100"/>
              <a:gd name="connsiteY45" fmla="*/ 1821656 h 5771356"/>
              <a:gd name="connsiteX46" fmla="*/ 2123728 w 7531100"/>
              <a:gd name="connsiteY46" fmla="*/ 1584176 h 5771356"/>
              <a:gd name="connsiteX47" fmla="*/ 1043608 w 7531100"/>
              <a:gd name="connsiteY47" fmla="*/ 1008112 h 5771356"/>
              <a:gd name="connsiteX48" fmla="*/ 539552 w 7531100"/>
              <a:gd name="connsiteY48" fmla="*/ 1744513 h 5771356"/>
              <a:gd name="connsiteX49" fmla="*/ 395536 w 7531100"/>
              <a:gd name="connsiteY49" fmla="*/ 1672505 h 5771356"/>
              <a:gd name="connsiteX50" fmla="*/ 0 w 7531100"/>
              <a:gd name="connsiteY50" fmla="*/ 1384473 h 5771356"/>
              <a:gd name="connsiteX51" fmla="*/ 0 w 7531100"/>
              <a:gd name="connsiteY51" fmla="*/ 1096441 h 5771356"/>
              <a:gd name="connsiteX52" fmla="*/ 611560 w 7531100"/>
              <a:gd name="connsiteY52" fmla="*/ 808409 h 5771356"/>
              <a:gd name="connsiteX53" fmla="*/ 683568 w 7531100"/>
              <a:gd name="connsiteY53" fmla="*/ 520377 h 5771356"/>
              <a:gd name="connsiteX54" fmla="*/ 179512 w 7531100"/>
              <a:gd name="connsiteY54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435600 w 7531100"/>
              <a:gd name="connsiteY26" fmla="*/ 4285456 h 5771356"/>
              <a:gd name="connsiteX27" fmla="*/ 5168900 w 7531100"/>
              <a:gd name="connsiteY27" fmla="*/ 4145756 h 5771356"/>
              <a:gd name="connsiteX28" fmla="*/ 4991100 w 7531100"/>
              <a:gd name="connsiteY28" fmla="*/ 3866356 h 5771356"/>
              <a:gd name="connsiteX29" fmla="*/ 4826000 w 7531100"/>
              <a:gd name="connsiteY29" fmla="*/ 3675856 h 5771356"/>
              <a:gd name="connsiteX30" fmla="*/ 4394200 w 7531100"/>
              <a:gd name="connsiteY30" fmla="*/ 3472656 h 5771356"/>
              <a:gd name="connsiteX31" fmla="*/ 4279900 w 7531100"/>
              <a:gd name="connsiteY31" fmla="*/ 3434556 h 5771356"/>
              <a:gd name="connsiteX32" fmla="*/ 4241800 w 7531100"/>
              <a:gd name="connsiteY32" fmla="*/ 3409156 h 5771356"/>
              <a:gd name="connsiteX33" fmla="*/ 4152900 w 7531100"/>
              <a:gd name="connsiteY33" fmla="*/ 3371056 h 5771356"/>
              <a:gd name="connsiteX34" fmla="*/ 4152900 w 7531100"/>
              <a:gd name="connsiteY34" fmla="*/ 3371056 h 5771356"/>
              <a:gd name="connsiteX35" fmla="*/ 4051300 w 7531100"/>
              <a:gd name="connsiteY35" fmla="*/ 3320256 h 5771356"/>
              <a:gd name="connsiteX36" fmla="*/ 4025900 w 7531100"/>
              <a:gd name="connsiteY36" fmla="*/ 3244056 h 5771356"/>
              <a:gd name="connsiteX37" fmla="*/ 3975100 w 7531100"/>
              <a:gd name="connsiteY37" fmla="*/ 3218656 h 5771356"/>
              <a:gd name="connsiteX38" fmla="*/ 3975100 w 7531100"/>
              <a:gd name="connsiteY38" fmla="*/ 3218656 h 5771356"/>
              <a:gd name="connsiteX39" fmla="*/ 3898900 w 7531100"/>
              <a:gd name="connsiteY39" fmla="*/ 3066256 h 5771356"/>
              <a:gd name="connsiteX40" fmla="*/ 3860800 w 7531100"/>
              <a:gd name="connsiteY40" fmla="*/ 2990056 h 5771356"/>
              <a:gd name="connsiteX41" fmla="*/ 3419872 w 7531100"/>
              <a:gd name="connsiteY41" fmla="*/ 2392585 h 5771356"/>
              <a:gd name="connsiteX42" fmla="*/ 3213100 w 7531100"/>
              <a:gd name="connsiteY42" fmla="*/ 2367756 h 5771356"/>
              <a:gd name="connsiteX43" fmla="*/ 2997200 w 7531100"/>
              <a:gd name="connsiteY43" fmla="*/ 2177256 h 5771356"/>
              <a:gd name="connsiteX44" fmla="*/ 2552700 w 7531100"/>
              <a:gd name="connsiteY44" fmla="*/ 1821656 h 5771356"/>
              <a:gd name="connsiteX45" fmla="*/ 2123728 w 7531100"/>
              <a:gd name="connsiteY45" fmla="*/ 1584176 h 5771356"/>
              <a:gd name="connsiteX46" fmla="*/ 1043608 w 7531100"/>
              <a:gd name="connsiteY46" fmla="*/ 1008112 h 5771356"/>
              <a:gd name="connsiteX47" fmla="*/ 539552 w 7531100"/>
              <a:gd name="connsiteY47" fmla="*/ 1744513 h 5771356"/>
              <a:gd name="connsiteX48" fmla="*/ 395536 w 7531100"/>
              <a:gd name="connsiteY48" fmla="*/ 1672505 h 5771356"/>
              <a:gd name="connsiteX49" fmla="*/ 0 w 7531100"/>
              <a:gd name="connsiteY49" fmla="*/ 1384473 h 5771356"/>
              <a:gd name="connsiteX50" fmla="*/ 0 w 7531100"/>
              <a:gd name="connsiteY50" fmla="*/ 1096441 h 5771356"/>
              <a:gd name="connsiteX51" fmla="*/ 611560 w 7531100"/>
              <a:gd name="connsiteY51" fmla="*/ 808409 h 5771356"/>
              <a:gd name="connsiteX52" fmla="*/ 683568 w 7531100"/>
              <a:gd name="connsiteY52" fmla="*/ 520377 h 5771356"/>
              <a:gd name="connsiteX53" fmla="*/ 179512 w 7531100"/>
              <a:gd name="connsiteY53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435600 w 7531100"/>
              <a:gd name="connsiteY26" fmla="*/ 4285456 h 5771356"/>
              <a:gd name="connsiteX27" fmla="*/ 5168900 w 7531100"/>
              <a:gd name="connsiteY27" fmla="*/ 4145756 h 5771356"/>
              <a:gd name="connsiteX28" fmla="*/ 4991100 w 7531100"/>
              <a:gd name="connsiteY28" fmla="*/ 3866356 h 5771356"/>
              <a:gd name="connsiteX29" fmla="*/ 4826000 w 7531100"/>
              <a:gd name="connsiteY29" fmla="*/ 3675856 h 5771356"/>
              <a:gd name="connsiteX30" fmla="*/ 4394200 w 7531100"/>
              <a:gd name="connsiteY30" fmla="*/ 3472656 h 5771356"/>
              <a:gd name="connsiteX31" fmla="*/ 4279900 w 7531100"/>
              <a:gd name="connsiteY31" fmla="*/ 3434556 h 5771356"/>
              <a:gd name="connsiteX32" fmla="*/ 4241800 w 7531100"/>
              <a:gd name="connsiteY32" fmla="*/ 3409156 h 5771356"/>
              <a:gd name="connsiteX33" fmla="*/ 4152900 w 7531100"/>
              <a:gd name="connsiteY33" fmla="*/ 3371056 h 5771356"/>
              <a:gd name="connsiteX34" fmla="*/ 4152900 w 7531100"/>
              <a:gd name="connsiteY34" fmla="*/ 3371056 h 5771356"/>
              <a:gd name="connsiteX35" fmla="*/ 4051300 w 7531100"/>
              <a:gd name="connsiteY35" fmla="*/ 3320256 h 5771356"/>
              <a:gd name="connsiteX36" fmla="*/ 4025900 w 7531100"/>
              <a:gd name="connsiteY36" fmla="*/ 3244056 h 5771356"/>
              <a:gd name="connsiteX37" fmla="*/ 3975100 w 7531100"/>
              <a:gd name="connsiteY37" fmla="*/ 3218656 h 5771356"/>
              <a:gd name="connsiteX38" fmla="*/ 3975100 w 7531100"/>
              <a:gd name="connsiteY38" fmla="*/ 3218656 h 5771356"/>
              <a:gd name="connsiteX39" fmla="*/ 3898900 w 7531100"/>
              <a:gd name="connsiteY39" fmla="*/ 3066256 h 5771356"/>
              <a:gd name="connsiteX40" fmla="*/ 4139952 w 7531100"/>
              <a:gd name="connsiteY40" fmla="*/ 3256681 h 5771356"/>
              <a:gd name="connsiteX41" fmla="*/ 3419872 w 7531100"/>
              <a:gd name="connsiteY41" fmla="*/ 2392585 h 5771356"/>
              <a:gd name="connsiteX42" fmla="*/ 3213100 w 7531100"/>
              <a:gd name="connsiteY42" fmla="*/ 2367756 h 5771356"/>
              <a:gd name="connsiteX43" fmla="*/ 2997200 w 7531100"/>
              <a:gd name="connsiteY43" fmla="*/ 2177256 h 5771356"/>
              <a:gd name="connsiteX44" fmla="*/ 2552700 w 7531100"/>
              <a:gd name="connsiteY44" fmla="*/ 1821656 h 5771356"/>
              <a:gd name="connsiteX45" fmla="*/ 2123728 w 7531100"/>
              <a:gd name="connsiteY45" fmla="*/ 1584176 h 5771356"/>
              <a:gd name="connsiteX46" fmla="*/ 1043608 w 7531100"/>
              <a:gd name="connsiteY46" fmla="*/ 1008112 h 5771356"/>
              <a:gd name="connsiteX47" fmla="*/ 539552 w 7531100"/>
              <a:gd name="connsiteY47" fmla="*/ 1744513 h 5771356"/>
              <a:gd name="connsiteX48" fmla="*/ 395536 w 7531100"/>
              <a:gd name="connsiteY48" fmla="*/ 1672505 h 5771356"/>
              <a:gd name="connsiteX49" fmla="*/ 0 w 7531100"/>
              <a:gd name="connsiteY49" fmla="*/ 1384473 h 5771356"/>
              <a:gd name="connsiteX50" fmla="*/ 0 w 7531100"/>
              <a:gd name="connsiteY50" fmla="*/ 1096441 h 5771356"/>
              <a:gd name="connsiteX51" fmla="*/ 611560 w 7531100"/>
              <a:gd name="connsiteY51" fmla="*/ 808409 h 5771356"/>
              <a:gd name="connsiteX52" fmla="*/ 683568 w 7531100"/>
              <a:gd name="connsiteY52" fmla="*/ 520377 h 5771356"/>
              <a:gd name="connsiteX53" fmla="*/ 179512 w 7531100"/>
              <a:gd name="connsiteY53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435600 w 7531100"/>
              <a:gd name="connsiteY26" fmla="*/ 4285456 h 5771356"/>
              <a:gd name="connsiteX27" fmla="*/ 5168900 w 7531100"/>
              <a:gd name="connsiteY27" fmla="*/ 4145756 h 5771356"/>
              <a:gd name="connsiteX28" fmla="*/ 4991100 w 7531100"/>
              <a:gd name="connsiteY28" fmla="*/ 3866356 h 5771356"/>
              <a:gd name="connsiteX29" fmla="*/ 4826000 w 7531100"/>
              <a:gd name="connsiteY29" fmla="*/ 3675856 h 5771356"/>
              <a:gd name="connsiteX30" fmla="*/ 4394200 w 7531100"/>
              <a:gd name="connsiteY30" fmla="*/ 3472656 h 5771356"/>
              <a:gd name="connsiteX31" fmla="*/ 4279900 w 7531100"/>
              <a:gd name="connsiteY31" fmla="*/ 3434556 h 5771356"/>
              <a:gd name="connsiteX32" fmla="*/ 4241800 w 7531100"/>
              <a:gd name="connsiteY32" fmla="*/ 3409156 h 5771356"/>
              <a:gd name="connsiteX33" fmla="*/ 4152900 w 7531100"/>
              <a:gd name="connsiteY33" fmla="*/ 3371056 h 5771356"/>
              <a:gd name="connsiteX34" fmla="*/ 4152900 w 7531100"/>
              <a:gd name="connsiteY34" fmla="*/ 3371056 h 5771356"/>
              <a:gd name="connsiteX35" fmla="*/ 4051300 w 7531100"/>
              <a:gd name="connsiteY35" fmla="*/ 3320256 h 5771356"/>
              <a:gd name="connsiteX36" fmla="*/ 4025900 w 7531100"/>
              <a:gd name="connsiteY36" fmla="*/ 3244056 h 5771356"/>
              <a:gd name="connsiteX37" fmla="*/ 3975100 w 7531100"/>
              <a:gd name="connsiteY37" fmla="*/ 3218656 h 5771356"/>
              <a:gd name="connsiteX38" fmla="*/ 3975100 w 7531100"/>
              <a:gd name="connsiteY38" fmla="*/ 3218656 h 5771356"/>
              <a:gd name="connsiteX39" fmla="*/ 4139952 w 7531100"/>
              <a:gd name="connsiteY39" fmla="*/ 3256681 h 5771356"/>
              <a:gd name="connsiteX40" fmla="*/ 3419872 w 7531100"/>
              <a:gd name="connsiteY40" fmla="*/ 2392585 h 5771356"/>
              <a:gd name="connsiteX41" fmla="*/ 3213100 w 7531100"/>
              <a:gd name="connsiteY41" fmla="*/ 2367756 h 5771356"/>
              <a:gd name="connsiteX42" fmla="*/ 2997200 w 7531100"/>
              <a:gd name="connsiteY42" fmla="*/ 2177256 h 5771356"/>
              <a:gd name="connsiteX43" fmla="*/ 2552700 w 7531100"/>
              <a:gd name="connsiteY43" fmla="*/ 1821656 h 5771356"/>
              <a:gd name="connsiteX44" fmla="*/ 2123728 w 7531100"/>
              <a:gd name="connsiteY44" fmla="*/ 1584176 h 5771356"/>
              <a:gd name="connsiteX45" fmla="*/ 1043608 w 7531100"/>
              <a:gd name="connsiteY45" fmla="*/ 1008112 h 5771356"/>
              <a:gd name="connsiteX46" fmla="*/ 539552 w 7531100"/>
              <a:gd name="connsiteY46" fmla="*/ 1744513 h 5771356"/>
              <a:gd name="connsiteX47" fmla="*/ 395536 w 7531100"/>
              <a:gd name="connsiteY47" fmla="*/ 1672505 h 5771356"/>
              <a:gd name="connsiteX48" fmla="*/ 0 w 7531100"/>
              <a:gd name="connsiteY48" fmla="*/ 1384473 h 5771356"/>
              <a:gd name="connsiteX49" fmla="*/ 0 w 7531100"/>
              <a:gd name="connsiteY49" fmla="*/ 1096441 h 5771356"/>
              <a:gd name="connsiteX50" fmla="*/ 611560 w 7531100"/>
              <a:gd name="connsiteY50" fmla="*/ 808409 h 5771356"/>
              <a:gd name="connsiteX51" fmla="*/ 683568 w 7531100"/>
              <a:gd name="connsiteY51" fmla="*/ 520377 h 5771356"/>
              <a:gd name="connsiteX52" fmla="*/ 179512 w 7531100"/>
              <a:gd name="connsiteY52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435600 w 7531100"/>
              <a:gd name="connsiteY26" fmla="*/ 4285456 h 5771356"/>
              <a:gd name="connsiteX27" fmla="*/ 5168900 w 7531100"/>
              <a:gd name="connsiteY27" fmla="*/ 4145756 h 5771356"/>
              <a:gd name="connsiteX28" fmla="*/ 4991100 w 7531100"/>
              <a:gd name="connsiteY28" fmla="*/ 3866356 h 5771356"/>
              <a:gd name="connsiteX29" fmla="*/ 4826000 w 7531100"/>
              <a:gd name="connsiteY29" fmla="*/ 3675856 h 5771356"/>
              <a:gd name="connsiteX30" fmla="*/ 4394200 w 7531100"/>
              <a:gd name="connsiteY30" fmla="*/ 3472656 h 5771356"/>
              <a:gd name="connsiteX31" fmla="*/ 4279900 w 7531100"/>
              <a:gd name="connsiteY31" fmla="*/ 3434556 h 5771356"/>
              <a:gd name="connsiteX32" fmla="*/ 4241800 w 7531100"/>
              <a:gd name="connsiteY32" fmla="*/ 3409156 h 5771356"/>
              <a:gd name="connsiteX33" fmla="*/ 4152900 w 7531100"/>
              <a:gd name="connsiteY33" fmla="*/ 3371056 h 5771356"/>
              <a:gd name="connsiteX34" fmla="*/ 4152900 w 7531100"/>
              <a:gd name="connsiteY34" fmla="*/ 3371056 h 5771356"/>
              <a:gd name="connsiteX35" fmla="*/ 4051300 w 7531100"/>
              <a:gd name="connsiteY35" fmla="*/ 3320256 h 5771356"/>
              <a:gd name="connsiteX36" fmla="*/ 4025900 w 7531100"/>
              <a:gd name="connsiteY36" fmla="*/ 3244056 h 5771356"/>
              <a:gd name="connsiteX37" fmla="*/ 3975100 w 7531100"/>
              <a:gd name="connsiteY37" fmla="*/ 3218656 h 5771356"/>
              <a:gd name="connsiteX38" fmla="*/ 4139952 w 7531100"/>
              <a:gd name="connsiteY38" fmla="*/ 3256681 h 5771356"/>
              <a:gd name="connsiteX39" fmla="*/ 3419872 w 7531100"/>
              <a:gd name="connsiteY39" fmla="*/ 2392585 h 5771356"/>
              <a:gd name="connsiteX40" fmla="*/ 3213100 w 7531100"/>
              <a:gd name="connsiteY40" fmla="*/ 2367756 h 5771356"/>
              <a:gd name="connsiteX41" fmla="*/ 2997200 w 7531100"/>
              <a:gd name="connsiteY41" fmla="*/ 2177256 h 5771356"/>
              <a:gd name="connsiteX42" fmla="*/ 2552700 w 7531100"/>
              <a:gd name="connsiteY42" fmla="*/ 1821656 h 5771356"/>
              <a:gd name="connsiteX43" fmla="*/ 2123728 w 7531100"/>
              <a:gd name="connsiteY43" fmla="*/ 1584176 h 5771356"/>
              <a:gd name="connsiteX44" fmla="*/ 1043608 w 7531100"/>
              <a:gd name="connsiteY44" fmla="*/ 1008112 h 5771356"/>
              <a:gd name="connsiteX45" fmla="*/ 539552 w 7531100"/>
              <a:gd name="connsiteY45" fmla="*/ 1744513 h 5771356"/>
              <a:gd name="connsiteX46" fmla="*/ 395536 w 7531100"/>
              <a:gd name="connsiteY46" fmla="*/ 1672505 h 5771356"/>
              <a:gd name="connsiteX47" fmla="*/ 0 w 7531100"/>
              <a:gd name="connsiteY47" fmla="*/ 1384473 h 5771356"/>
              <a:gd name="connsiteX48" fmla="*/ 0 w 7531100"/>
              <a:gd name="connsiteY48" fmla="*/ 1096441 h 5771356"/>
              <a:gd name="connsiteX49" fmla="*/ 611560 w 7531100"/>
              <a:gd name="connsiteY49" fmla="*/ 808409 h 5771356"/>
              <a:gd name="connsiteX50" fmla="*/ 683568 w 7531100"/>
              <a:gd name="connsiteY50" fmla="*/ 520377 h 5771356"/>
              <a:gd name="connsiteX51" fmla="*/ 179512 w 7531100"/>
              <a:gd name="connsiteY51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435600 w 7531100"/>
              <a:gd name="connsiteY26" fmla="*/ 4285456 h 5771356"/>
              <a:gd name="connsiteX27" fmla="*/ 5168900 w 7531100"/>
              <a:gd name="connsiteY27" fmla="*/ 4145756 h 5771356"/>
              <a:gd name="connsiteX28" fmla="*/ 4991100 w 7531100"/>
              <a:gd name="connsiteY28" fmla="*/ 3866356 h 5771356"/>
              <a:gd name="connsiteX29" fmla="*/ 4826000 w 7531100"/>
              <a:gd name="connsiteY29" fmla="*/ 3675856 h 5771356"/>
              <a:gd name="connsiteX30" fmla="*/ 4394200 w 7531100"/>
              <a:gd name="connsiteY30" fmla="*/ 3472656 h 5771356"/>
              <a:gd name="connsiteX31" fmla="*/ 4279900 w 7531100"/>
              <a:gd name="connsiteY31" fmla="*/ 3434556 h 5771356"/>
              <a:gd name="connsiteX32" fmla="*/ 4241800 w 7531100"/>
              <a:gd name="connsiteY32" fmla="*/ 3409156 h 5771356"/>
              <a:gd name="connsiteX33" fmla="*/ 4152900 w 7531100"/>
              <a:gd name="connsiteY33" fmla="*/ 3371056 h 5771356"/>
              <a:gd name="connsiteX34" fmla="*/ 4152900 w 7531100"/>
              <a:gd name="connsiteY34" fmla="*/ 3371056 h 5771356"/>
              <a:gd name="connsiteX35" fmla="*/ 4051300 w 7531100"/>
              <a:gd name="connsiteY35" fmla="*/ 3320256 h 5771356"/>
              <a:gd name="connsiteX36" fmla="*/ 4025900 w 7531100"/>
              <a:gd name="connsiteY36" fmla="*/ 3244056 h 5771356"/>
              <a:gd name="connsiteX37" fmla="*/ 3975100 w 7531100"/>
              <a:gd name="connsiteY37" fmla="*/ 3218656 h 5771356"/>
              <a:gd name="connsiteX38" fmla="*/ 3419872 w 7531100"/>
              <a:gd name="connsiteY38" fmla="*/ 2392585 h 5771356"/>
              <a:gd name="connsiteX39" fmla="*/ 3213100 w 7531100"/>
              <a:gd name="connsiteY39" fmla="*/ 2367756 h 5771356"/>
              <a:gd name="connsiteX40" fmla="*/ 2997200 w 7531100"/>
              <a:gd name="connsiteY40" fmla="*/ 2177256 h 5771356"/>
              <a:gd name="connsiteX41" fmla="*/ 2552700 w 7531100"/>
              <a:gd name="connsiteY41" fmla="*/ 1821656 h 5771356"/>
              <a:gd name="connsiteX42" fmla="*/ 2123728 w 7531100"/>
              <a:gd name="connsiteY42" fmla="*/ 1584176 h 5771356"/>
              <a:gd name="connsiteX43" fmla="*/ 1043608 w 7531100"/>
              <a:gd name="connsiteY43" fmla="*/ 1008112 h 5771356"/>
              <a:gd name="connsiteX44" fmla="*/ 539552 w 7531100"/>
              <a:gd name="connsiteY44" fmla="*/ 1744513 h 5771356"/>
              <a:gd name="connsiteX45" fmla="*/ 395536 w 7531100"/>
              <a:gd name="connsiteY45" fmla="*/ 1672505 h 5771356"/>
              <a:gd name="connsiteX46" fmla="*/ 0 w 7531100"/>
              <a:gd name="connsiteY46" fmla="*/ 1384473 h 5771356"/>
              <a:gd name="connsiteX47" fmla="*/ 0 w 7531100"/>
              <a:gd name="connsiteY47" fmla="*/ 1096441 h 5771356"/>
              <a:gd name="connsiteX48" fmla="*/ 611560 w 7531100"/>
              <a:gd name="connsiteY48" fmla="*/ 808409 h 5771356"/>
              <a:gd name="connsiteX49" fmla="*/ 683568 w 7531100"/>
              <a:gd name="connsiteY49" fmla="*/ 520377 h 5771356"/>
              <a:gd name="connsiteX50" fmla="*/ 179512 w 7531100"/>
              <a:gd name="connsiteY50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435600 w 7531100"/>
              <a:gd name="connsiteY26" fmla="*/ 4285456 h 5771356"/>
              <a:gd name="connsiteX27" fmla="*/ 5168900 w 7531100"/>
              <a:gd name="connsiteY27" fmla="*/ 4145756 h 5771356"/>
              <a:gd name="connsiteX28" fmla="*/ 4991100 w 7531100"/>
              <a:gd name="connsiteY28" fmla="*/ 3866356 h 5771356"/>
              <a:gd name="connsiteX29" fmla="*/ 4826000 w 7531100"/>
              <a:gd name="connsiteY29" fmla="*/ 3675856 h 5771356"/>
              <a:gd name="connsiteX30" fmla="*/ 4394200 w 7531100"/>
              <a:gd name="connsiteY30" fmla="*/ 3472656 h 5771356"/>
              <a:gd name="connsiteX31" fmla="*/ 4279900 w 7531100"/>
              <a:gd name="connsiteY31" fmla="*/ 3434556 h 5771356"/>
              <a:gd name="connsiteX32" fmla="*/ 4241800 w 7531100"/>
              <a:gd name="connsiteY32" fmla="*/ 3409156 h 5771356"/>
              <a:gd name="connsiteX33" fmla="*/ 4152900 w 7531100"/>
              <a:gd name="connsiteY33" fmla="*/ 3371056 h 5771356"/>
              <a:gd name="connsiteX34" fmla="*/ 4152900 w 7531100"/>
              <a:gd name="connsiteY34" fmla="*/ 3371056 h 5771356"/>
              <a:gd name="connsiteX35" fmla="*/ 4051300 w 7531100"/>
              <a:gd name="connsiteY35" fmla="*/ 3320256 h 5771356"/>
              <a:gd name="connsiteX36" fmla="*/ 4025900 w 7531100"/>
              <a:gd name="connsiteY36" fmla="*/ 3244056 h 5771356"/>
              <a:gd name="connsiteX37" fmla="*/ 3419872 w 7531100"/>
              <a:gd name="connsiteY37" fmla="*/ 2392585 h 5771356"/>
              <a:gd name="connsiteX38" fmla="*/ 3213100 w 7531100"/>
              <a:gd name="connsiteY38" fmla="*/ 2367756 h 5771356"/>
              <a:gd name="connsiteX39" fmla="*/ 2997200 w 7531100"/>
              <a:gd name="connsiteY39" fmla="*/ 2177256 h 5771356"/>
              <a:gd name="connsiteX40" fmla="*/ 2552700 w 7531100"/>
              <a:gd name="connsiteY40" fmla="*/ 1821656 h 5771356"/>
              <a:gd name="connsiteX41" fmla="*/ 2123728 w 7531100"/>
              <a:gd name="connsiteY41" fmla="*/ 1584176 h 5771356"/>
              <a:gd name="connsiteX42" fmla="*/ 1043608 w 7531100"/>
              <a:gd name="connsiteY42" fmla="*/ 1008112 h 5771356"/>
              <a:gd name="connsiteX43" fmla="*/ 539552 w 7531100"/>
              <a:gd name="connsiteY43" fmla="*/ 1744513 h 5771356"/>
              <a:gd name="connsiteX44" fmla="*/ 395536 w 7531100"/>
              <a:gd name="connsiteY44" fmla="*/ 1672505 h 5771356"/>
              <a:gd name="connsiteX45" fmla="*/ 0 w 7531100"/>
              <a:gd name="connsiteY45" fmla="*/ 1384473 h 5771356"/>
              <a:gd name="connsiteX46" fmla="*/ 0 w 7531100"/>
              <a:gd name="connsiteY46" fmla="*/ 1096441 h 5771356"/>
              <a:gd name="connsiteX47" fmla="*/ 611560 w 7531100"/>
              <a:gd name="connsiteY47" fmla="*/ 808409 h 5771356"/>
              <a:gd name="connsiteX48" fmla="*/ 683568 w 7531100"/>
              <a:gd name="connsiteY48" fmla="*/ 520377 h 5771356"/>
              <a:gd name="connsiteX49" fmla="*/ 179512 w 7531100"/>
              <a:gd name="connsiteY49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435600 w 7531100"/>
              <a:gd name="connsiteY26" fmla="*/ 4285456 h 5771356"/>
              <a:gd name="connsiteX27" fmla="*/ 5168900 w 7531100"/>
              <a:gd name="connsiteY27" fmla="*/ 4145756 h 5771356"/>
              <a:gd name="connsiteX28" fmla="*/ 4991100 w 7531100"/>
              <a:gd name="connsiteY28" fmla="*/ 3866356 h 5771356"/>
              <a:gd name="connsiteX29" fmla="*/ 4826000 w 7531100"/>
              <a:gd name="connsiteY29" fmla="*/ 3675856 h 5771356"/>
              <a:gd name="connsiteX30" fmla="*/ 4394200 w 7531100"/>
              <a:gd name="connsiteY30" fmla="*/ 3472656 h 5771356"/>
              <a:gd name="connsiteX31" fmla="*/ 4279900 w 7531100"/>
              <a:gd name="connsiteY31" fmla="*/ 3434556 h 5771356"/>
              <a:gd name="connsiteX32" fmla="*/ 4241800 w 7531100"/>
              <a:gd name="connsiteY32" fmla="*/ 3409156 h 5771356"/>
              <a:gd name="connsiteX33" fmla="*/ 4152900 w 7531100"/>
              <a:gd name="connsiteY33" fmla="*/ 3371056 h 5771356"/>
              <a:gd name="connsiteX34" fmla="*/ 4152900 w 7531100"/>
              <a:gd name="connsiteY34" fmla="*/ 3371056 h 5771356"/>
              <a:gd name="connsiteX35" fmla="*/ 4051300 w 7531100"/>
              <a:gd name="connsiteY35" fmla="*/ 3320256 h 5771356"/>
              <a:gd name="connsiteX36" fmla="*/ 4139952 w 7531100"/>
              <a:gd name="connsiteY36" fmla="*/ 3184673 h 5771356"/>
              <a:gd name="connsiteX37" fmla="*/ 3419872 w 7531100"/>
              <a:gd name="connsiteY37" fmla="*/ 2392585 h 5771356"/>
              <a:gd name="connsiteX38" fmla="*/ 3213100 w 7531100"/>
              <a:gd name="connsiteY38" fmla="*/ 2367756 h 5771356"/>
              <a:gd name="connsiteX39" fmla="*/ 2997200 w 7531100"/>
              <a:gd name="connsiteY39" fmla="*/ 2177256 h 5771356"/>
              <a:gd name="connsiteX40" fmla="*/ 2552700 w 7531100"/>
              <a:gd name="connsiteY40" fmla="*/ 1821656 h 5771356"/>
              <a:gd name="connsiteX41" fmla="*/ 2123728 w 7531100"/>
              <a:gd name="connsiteY41" fmla="*/ 1584176 h 5771356"/>
              <a:gd name="connsiteX42" fmla="*/ 1043608 w 7531100"/>
              <a:gd name="connsiteY42" fmla="*/ 1008112 h 5771356"/>
              <a:gd name="connsiteX43" fmla="*/ 539552 w 7531100"/>
              <a:gd name="connsiteY43" fmla="*/ 1744513 h 5771356"/>
              <a:gd name="connsiteX44" fmla="*/ 395536 w 7531100"/>
              <a:gd name="connsiteY44" fmla="*/ 1672505 h 5771356"/>
              <a:gd name="connsiteX45" fmla="*/ 0 w 7531100"/>
              <a:gd name="connsiteY45" fmla="*/ 1384473 h 5771356"/>
              <a:gd name="connsiteX46" fmla="*/ 0 w 7531100"/>
              <a:gd name="connsiteY46" fmla="*/ 1096441 h 5771356"/>
              <a:gd name="connsiteX47" fmla="*/ 611560 w 7531100"/>
              <a:gd name="connsiteY47" fmla="*/ 808409 h 5771356"/>
              <a:gd name="connsiteX48" fmla="*/ 683568 w 7531100"/>
              <a:gd name="connsiteY48" fmla="*/ 520377 h 5771356"/>
              <a:gd name="connsiteX49" fmla="*/ 179512 w 7531100"/>
              <a:gd name="connsiteY49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435600 w 7531100"/>
              <a:gd name="connsiteY26" fmla="*/ 4285456 h 5771356"/>
              <a:gd name="connsiteX27" fmla="*/ 5168900 w 7531100"/>
              <a:gd name="connsiteY27" fmla="*/ 4145756 h 5771356"/>
              <a:gd name="connsiteX28" fmla="*/ 4991100 w 7531100"/>
              <a:gd name="connsiteY28" fmla="*/ 3866356 h 5771356"/>
              <a:gd name="connsiteX29" fmla="*/ 4826000 w 7531100"/>
              <a:gd name="connsiteY29" fmla="*/ 3675856 h 5771356"/>
              <a:gd name="connsiteX30" fmla="*/ 4394200 w 7531100"/>
              <a:gd name="connsiteY30" fmla="*/ 3472656 h 5771356"/>
              <a:gd name="connsiteX31" fmla="*/ 4279900 w 7531100"/>
              <a:gd name="connsiteY31" fmla="*/ 3434556 h 5771356"/>
              <a:gd name="connsiteX32" fmla="*/ 4241800 w 7531100"/>
              <a:gd name="connsiteY32" fmla="*/ 3409156 h 5771356"/>
              <a:gd name="connsiteX33" fmla="*/ 4152900 w 7531100"/>
              <a:gd name="connsiteY33" fmla="*/ 3371056 h 5771356"/>
              <a:gd name="connsiteX34" fmla="*/ 4152900 w 7531100"/>
              <a:gd name="connsiteY34" fmla="*/ 3371056 h 5771356"/>
              <a:gd name="connsiteX35" fmla="*/ 4051300 w 7531100"/>
              <a:gd name="connsiteY35" fmla="*/ 3320256 h 5771356"/>
              <a:gd name="connsiteX36" fmla="*/ 4139952 w 7531100"/>
              <a:gd name="connsiteY36" fmla="*/ 3184673 h 5771356"/>
              <a:gd name="connsiteX37" fmla="*/ 3419872 w 7531100"/>
              <a:gd name="connsiteY37" fmla="*/ 2392585 h 5771356"/>
              <a:gd name="connsiteX38" fmla="*/ 3213100 w 7531100"/>
              <a:gd name="connsiteY38" fmla="*/ 2367756 h 5771356"/>
              <a:gd name="connsiteX39" fmla="*/ 2997200 w 7531100"/>
              <a:gd name="connsiteY39" fmla="*/ 2177256 h 5771356"/>
              <a:gd name="connsiteX40" fmla="*/ 2552700 w 7531100"/>
              <a:gd name="connsiteY40" fmla="*/ 1821656 h 5771356"/>
              <a:gd name="connsiteX41" fmla="*/ 2123728 w 7531100"/>
              <a:gd name="connsiteY41" fmla="*/ 1584176 h 5771356"/>
              <a:gd name="connsiteX42" fmla="*/ 1043608 w 7531100"/>
              <a:gd name="connsiteY42" fmla="*/ 1008112 h 5771356"/>
              <a:gd name="connsiteX43" fmla="*/ 539552 w 7531100"/>
              <a:gd name="connsiteY43" fmla="*/ 1744513 h 5771356"/>
              <a:gd name="connsiteX44" fmla="*/ 395536 w 7531100"/>
              <a:gd name="connsiteY44" fmla="*/ 1672505 h 5771356"/>
              <a:gd name="connsiteX45" fmla="*/ 0 w 7531100"/>
              <a:gd name="connsiteY45" fmla="*/ 1384473 h 5771356"/>
              <a:gd name="connsiteX46" fmla="*/ 0 w 7531100"/>
              <a:gd name="connsiteY46" fmla="*/ 1096441 h 5771356"/>
              <a:gd name="connsiteX47" fmla="*/ 611560 w 7531100"/>
              <a:gd name="connsiteY47" fmla="*/ 808409 h 5771356"/>
              <a:gd name="connsiteX48" fmla="*/ 683568 w 7531100"/>
              <a:gd name="connsiteY48" fmla="*/ 520377 h 5771356"/>
              <a:gd name="connsiteX49" fmla="*/ 179512 w 7531100"/>
              <a:gd name="connsiteY49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435600 w 7531100"/>
              <a:gd name="connsiteY26" fmla="*/ 4285456 h 5771356"/>
              <a:gd name="connsiteX27" fmla="*/ 5168900 w 7531100"/>
              <a:gd name="connsiteY27" fmla="*/ 4145756 h 5771356"/>
              <a:gd name="connsiteX28" fmla="*/ 4991100 w 7531100"/>
              <a:gd name="connsiteY28" fmla="*/ 3866356 h 5771356"/>
              <a:gd name="connsiteX29" fmla="*/ 4826000 w 7531100"/>
              <a:gd name="connsiteY29" fmla="*/ 3675856 h 5771356"/>
              <a:gd name="connsiteX30" fmla="*/ 4394200 w 7531100"/>
              <a:gd name="connsiteY30" fmla="*/ 3472656 h 5771356"/>
              <a:gd name="connsiteX31" fmla="*/ 4279900 w 7531100"/>
              <a:gd name="connsiteY31" fmla="*/ 3434556 h 5771356"/>
              <a:gd name="connsiteX32" fmla="*/ 4241800 w 7531100"/>
              <a:gd name="connsiteY32" fmla="*/ 3409156 h 5771356"/>
              <a:gd name="connsiteX33" fmla="*/ 4152900 w 7531100"/>
              <a:gd name="connsiteY33" fmla="*/ 3371056 h 5771356"/>
              <a:gd name="connsiteX34" fmla="*/ 4152900 w 7531100"/>
              <a:gd name="connsiteY34" fmla="*/ 3371056 h 5771356"/>
              <a:gd name="connsiteX35" fmla="*/ 4932040 w 7531100"/>
              <a:gd name="connsiteY35" fmla="*/ 3544713 h 5771356"/>
              <a:gd name="connsiteX36" fmla="*/ 4139952 w 7531100"/>
              <a:gd name="connsiteY36" fmla="*/ 3184673 h 5771356"/>
              <a:gd name="connsiteX37" fmla="*/ 3419872 w 7531100"/>
              <a:gd name="connsiteY37" fmla="*/ 2392585 h 5771356"/>
              <a:gd name="connsiteX38" fmla="*/ 3213100 w 7531100"/>
              <a:gd name="connsiteY38" fmla="*/ 2367756 h 5771356"/>
              <a:gd name="connsiteX39" fmla="*/ 2997200 w 7531100"/>
              <a:gd name="connsiteY39" fmla="*/ 2177256 h 5771356"/>
              <a:gd name="connsiteX40" fmla="*/ 2552700 w 7531100"/>
              <a:gd name="connsiteY40" fmla="*/ 1821656 h 5771356"/>
              <a:gd name="connsiteX41" fmla="*/ 2123728 w 7531100"/>
              <a:gd name="connsiteY41" fmla="*/ 1584176 h 5771356"/>
              <a:gd name="connsiteX42" fmla="*/ 1043608 w 7531100"/>
              <a:gd name="connsiteY42" fmla="*/ 1008112 h 5771356"/>
              <a:gd name="connsiteX43" fmla="*/ 539552 w 7531100"/>
              <a:gd name="connsiteY43" fmla="*/ 1744513 h 5771356"/>
              <a:gd name="connsiteX44" fmla="*/ 395536 w 7531100"/>
              <a:gd name="connsiteY44" fmla="*/ 1672505 h 5771356"/>
              <a:gd name="connsiteX45" fmla="*/ 0 w 7531100"/>
              <a:gd name="connsiteY45" fmla="*/ 1384473 h 5771356"/>
              <a:gd name="connsiteX46" fmla="*/ 0 w 7531100"/>
              <a:gd name="connsiteY46" fmla="*/ 1096441 h 5771356"/>
              <a:gd name="connsiteX47" fmla="*/ 611560 w 7531100"/>
              <a:gd name="connsiteY47" fmla="*/ 808409 h 5771356"/>
              <a:gd name="connsiteX48" fmla="*/ 683568 w 7531100"/>
              <a:gd name="connsiteY48" fmla="*/ 520377 h 5771356"/>
              <a:gd name="connsiteX49" fmla="*/ 179512 w 7531100"/>
              <a:gd name="connsiteY49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435600 w 7531100"/>
              <a:gd name="connsiteY26" fmla="*/ 4285456 h 5771356"/>
              <a:gd name="connsiteX27" fmla="*/ 5168900 w 7531100"/>
              <a:gd name="connsiteY27" fmla="*/ 4145756 h 5771356"/>
              <a:gd name="connsiteX28" fmla="*/ 4991100 w 7531100"/>
              <a:gd name="connsiteY28" fmla="*/ 3866356 h 5771356"/>
              <a:gd name="connsiteX29" fmla="*/ 4826000 w 7531100"/>
              <a:gd name="connsiteY29" fmla="*/ 3675856 h 5771356"/>
              <a:gd name="connsiteX30" fmla="*/ 4394200 w 7531100"/>
              <a:gd name="connsiteY30" fmla="*/ 3472656 h 5771356"/>
              <a:gd name="connsiteX31" fmla="*/ 4279900 w 7531100"/>
              <a:gd name="connsiteY31" fmla="*/ 3434556 h 5771356"/>
              <a:gd name="connsiteX32" fmla="*/ 4241800 w 7531100"/>
              <a:gd name="connsiteY32" fmla="*/ 3409156 h 5771356"/>
              <a:gd name="connsiteX33" fmla="*/ 4152900 w 7531100"/>
              <a:gd name="connsiteY33" fmla="*/ 3371056 h 5771356"/>
              <a:gd name="connsiteX34" fmla="*/ 5220072 w 7531100"/>
              <a:gd name="connsiteY34" fmla="*/ 3616721 h 5771356"/>
              <a:gd name="connsiteX35" fmla="*/ 4932040 w 7531100"/>
              <a:gd name="connsiteY35" fmla="*/ 3544713 h 5771356"/>
              <a:gd name="connsiteX36" fmla="*/ 4139952 w 7531100"/>
              <a:gd name="connsiteY36" fmla="*/ 3184673 h 5771356"/>
              <a:gd name="connsiteX37" fmla="*/ 3419872 w 7531100"/>
              <a:gd name="connsiteY37" fmla="*/ 2392585 h 5771356"/>
              <a:gd name="connsiteX38" fmla="*/ 3213100 w 7531100"/>
              <a:gd name="connsiteY38" fmla="*/ 2367756 h 5771356"/>
              <a:gd name="connsiteX39" fmla="*/ 2997200 w 7531100"/>
              <a:gd name="connsiteY39" fmla="*/ 2177256 h 5771356"/>
              <a:gd name="connsiteX40" fmla="*/ 2552700 w 7531100"/>
              <a:gd name="connsiteY40" fmla="*/ 1821656 h 5771356"/>
              <a:gd name="connsiteX41" fmla="*/ 2123728 w 7531100"/>
              <a:gd name="connsiteY41" fmla="*/ 1584176 h 5771356"/>
              <a:gd name="connsiteX42" fmla="*/ 1043608 w 7531100"/>
              <a:gd name="connsiteY42" fmla="*/ 1008112 h 5771356"/>
              <a:gd name="connsiteX43" fmla="*/ 539552 w 7531100"/>
              <a:gd name="connsiteY43" fmla="*/ 1744513 h 5771356"/>
              <a:gd name="connsiteX44" fmla="*/ 395536 w 7531100"/>
              <a:gd name="connsiteY44" fmla="*/ 1672505 h 5771356"/>
              <a:gd name="connsiteX45" fmla="*/ 0 w 7531100"/>
              <a:gd name="connsiteY45" fmla="*/ 1384473 h 5771356"/>
              <a:gd name="connsiteX46" fmla="*/ 0 w 7531100"/>
              <a:gd name="connsiteY46" fmla="*/ 1096441 h 5771356"/>
              <a:gd name="connsiteX47" fmla="*/ 611560 w 7531100"/>
              <a:gd name="connsiteY47" fmla="*/ 808409 h 5771356"/>
              <a:gd name="connsiteX48" fmla="*/ 683568 w 7531100"/>
              <a:gd name="connsiteY48" fmla="*/ 520377 h 5771356"/>
              <a:gd name="connsiteX49" fmla="*/ 179512 w 7531100"/>
              <a:gd name="connsiteY49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435600 w 7531100"/>
              <a:gd name="connsiteY26" fmla="*/ 4285456 h 5771356"/>
              <a:gd name="connsiteX27" fmla="*/ 5168900 w 7531100"/>
              <a:gd name="connsiteY27" fmla="*/ 4145756 h 5771356"/>
              <a:gd name="connsiteX28" fmla="*/ 4991100 w 7531100"/>
              <a:gd name="connsiteY28" fmla="*/ 3866356 h 5771356"/>
              <a:gd name="connsiteX29" fmla="*/ 4826000 w 7531100"/>
              <a:gd name="connsiteY29" fmla="*/ 3675856 h 5771356"/>
              <a:gd name="connsiteX30" fmla="*/ 4394200 w 7531100"/>
              <a:gd name="connsiteY30" fmla="*/ 3472656 h 5771356"/>
              <a:gd name="connsiteX31" fmla="*/ 4279900 w 7531100"/>
              <a:gd name="connsiteY31" fmla="*/ 3434556 h 5771356"/>
              <a:gd name="connsiteX32" fmla="*/ 4241800 w 7531100"/>
              <a:gd name="connsiteY32" fmla="*/ 3409156 h 5771356"/>
              <a:gd name="connsiteX33" fmla="*/ 5796136 w 7531100"/>
              <a:gd name="connsiteY33" fmla="*/ 3832745 h 5771356"/>
              <a:gd name="connsiteX34" fmla="*/ 5220072 w 7531100"/>
              <a:gd name="connsiteY34" fmla="*/ 3616721 h 5771356"/>
              <a:gd name="connsiteX35" fmla="*/ 4932040 w 7531100"/>
              <a:gd name="connsiteY35" fmla="*/ 3544713 h 5771356"/>
              <a:gd name="connsiteX36" fmla="*/ 4139952 w 7531100"/>
              <a:gd name="connsiteY36" fmla="*/ 3184673 h 5771356"/>
              <a:gd name="connsiteX37" fmla="*/ 3419872 w 7531100"/>
              <a:gd name="connsiteY37" fmla="*/ 2392585 h 5771356"/>
              <a:gd name="connsiteX38" fmla="*/ 3213100 w 7531100"/>
              <a:gd name="connsiteY38" fmla="*/ 2367756 h 5771356"/>
              <a:gd name="connsiteX39" fmla="*/ 2997200 w 7531100"/>
              <a:gd name="connsiteY39" fmla="*/ 2177256 h 5771356"/>
              <a:gd name="connsiteX40" fmla="*/ 2552700 w 7531100"/>
              <a:gd name="connsiteY40" fmla="*/ 1821656 h 5771356"/>
              <a:gd name="connsiteX41" fmla="*/ 2123728 w 7531100"/>
              <a:gd name="connsiteY41" fmla="*/ 1584176 h 5771356"/>
              <a:gd name="connsiteX42" fmla="*/ 1043608 w 7531100"/>
              <a:gd name="connsiteY42" fmla="*/ 1008112 h 5771356"/>
              <a:gd name="connsiteX43" fmla="*/ 539552 w 7531100"/>
              <a:gd name="connsiteY43" fmla="*/ 1744513 h 5771356"/>
              <a:gd name="connsiteX44" fmla="*/ 395536 w 7531100"/>
              <a:gd name="connsiteY44" fmla="*/ 1672505 h 5771356"/>
              <a:gd name="connsiteX45" fmla="*/ 0 w 7531100"/>
              <a:gd name="connsiteY45" fmla="*/ 1384473 h 5771356"/>
              <a:gd name="connsiteX46" fmla="*/ 0 w 7531100"/>
              <a:gd name="connsiteY46" fmla="*/ 1096441 h 5771356"/>
              <a:gd name="connsiteX47" fmla="*/ 611560 w 7531100"/>
              <a:gd name="connsiteY47" fmla="*/ 808409 h 5771356"/>
              <a:gd name="connsiteX48" fmla="*/ 683568 w 7531100"/>
              <a:gd name="connsiteY48" fmla="*/ 520377 h 5771356"/>
              <a:gd name="connsiteX49" fmla="*/ 179512 w 7531100"/>
              <a:gd name="connsiteY49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435600 w 7531100"/>
              <a:gd name="connsiteY26" fmla="*/ 4285456 h 5771356"/>
              <a:gd name="connsiteX27" fmla="*/ 5168900 w 7531100"/>
              <a:gd name="connsiteY27" fmla="*/ 4145756 h 5771356"/>
              <a:gd name="connsiteX28" fmla="*/ 4991100 w 7531100"/>
              <a:gd name="connsiteY28" fmla="*/ 3866356 h 5771356"/>
              <a:gd name="connsiteX29" fmla="*/ 4826000 w 7531100"/>
              <a:gd name="connsiteY29" fmla="*/ 3675856 h 5771356"/>
              <a:gd name="connsiteX30" fmla="*/ 4394200 w 7531100"/>
              <a:gd name="connsiteY30" fmla="*/ 3472656 h 5771356"/>
              <a:gd name="connsiteX31" fmla="*/ 4279900 w 7531100"/>
              <a:gd name="connsiteY31" fmla="*/ 3434556 h 5771356"/>
              <a:gd name="connsiteX32" fmla="*/ 5796136 w 7531100"/>
              <a:gd name="connsiteY32" fmla="*/ 3832745 h 5771356"/>
              <a:gd name="connsiteX33" fmla="*/ 5220072 w 7531100"/>
              <a:gd name="connsiteY33" fmla="*/ 3616721 h 5771356"/>
              <a:gd name="connsiteX34" fmla="*/ 4932040 w 7531100"/>
              <a:gd name="connsiteY34" fmla="*/ 3544713 h 5771356"/>
              <a:gd name="connsiteX35" fmla="*/ 4139952 w 7531100"/>
              <a:gd name="connsiteY35" fmla="*/ 3184673 h 5771356"/>
              <a:gd name="connsiteX36" fmla="*/ 3419872 w 7531100"/>
              <a:gd name="connsiteY36" fmla="*/ 2392585 h 5771356"/>
              <a:gd name="connsiteX37" fmla="*/ 3213100 w 7531100"/>
              <a:gd name="connsiteY37" fmla="*/ 2367756 h 5771356"/>
              <a:gd name="connsiteX38" fmla="*/ 2997200 w 7531100"/>
              <a:gd name="connsiteY38" fmla="*/ 2177256 h 5771356"/>
              <a:gd name="connsiteX39" fmla="*/ 2552700 w 7531100"/>
              <a:gd name="connsiteY39" fmla="*/ 1821656 h 5771356"/>
              <a:gd name="connsiteX40" fmla="*/ 2123728 w 7531100"/>
              <a:gd name="connsiteY40" fmla="*/ 1584176 h 5771356"/>
              <a:gd name="connsiteX41" fmla="*/ 1043608 w 7531100"/>
              <a:gd name="connsiteY41" fmla="*/ 1008112 h 5771356"/>
              <a:gd name="connsiteX42" fmla="*/ 539552 w 7531100"/>
              <a:gd name="connsiteY42" fmla="*/ 1744513 h 5771356"/>
              <a:gd name="connsiteX43" fmla="*/ 395536 w 7531100"/>
              <a:gd name="connsiteY43" fmla="*/ 1672505 h 5771356"/>
              <a:gd name="connsiteX44" fmla="*/ 0 w 7531100"/>
              <a:gd name="connsiteY44" fmla="*/ 1384473 h 5771356"/>
              <a:gd name="connsiteX45" fmla="*/ 0 w 7531100"/>
              <a:gd name="connsiteY45" fmla="*/ 1096441 h 5771356"/>
              <a:gd name="connsiteX46" fmla="*/ 611560 w 7531100"/>
              <a:gd name="connsiteY46" fmla="*/ 808409 h 5771356"/>
              <a:gd name="connsiteX47" fmla="*/ 683568 w 7531100"/>
              <a:gd name="connsiteY47" fmla="*/ 520377 h 5771356"/>
              <a:gd name="connsiteX48" fmla="*/ 179512 w 7531100"/>
              <a:gd name="connsiteY48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435600 w 7531100"/>
              <a:gd name="connsiteY26" fmla="*/ 4285456 h 5771356"/>
              <a:gd name="connsiteX27" fmla="*/ 5168900 w 7531100"/>
              <a:gd name="connsiteY27" fmla="*/ 4145756 h 5771356"/>
              <a:gd name="connsiteX28" fmla="*/ 4991100 w 7531100"/>
              <a:gd name="connsiteY28" fmla="*/ 3866356 h 5771356"/>
              <a:gd name="connsiteX29" fmla="*/ 4826000 w 7531100"/>
              <a:gd name="connsiteY29" fmla="*/ 3675856 h 5771356"/>
              <a:gd name="connsiteX30" fmla="*/ 4394200 w 7531100"/>
              <a:gd name="connsiteY30" fmla="*/ 3472656 h 5771356"/>
              <a:gd name="connsiteX31" fmla="*/ 5796136 w 7531100"/>
              <a:gd name="connsiteY31" fmla="*/ 3832745 h 5771356"/>
              <a:gd name="connsiteX32" fmla="*/ 5220072 w 7531100"/>
              <a:gd name="connsiteY32" fmla="*/ 3616721 h 5771356"/>
              <a:gd name="connsiteX33" fmla="*/ 4932040 w 7531100"/>
              <a:gd name="connsiteY33" fmla="*/ 3544713 h 5771356"/>
              <a:gd name="connsiteX34" fmla="*/ 4139952 w 7531100"/>
              <a:gd name="connsiteY34" fmla="*/ 3184673 h 5771356"/>
              <a:gd name="connsiteX35" fmla="*/ 3419872 w 7531100"/>
              <a:gd name="connsiteY35" fmla="*/ 2392585 h 5771356"/>
              <a:gd name="connsiteX36" fmla="*/ 3213100 w 7531100"/>
              <a:gd name="connsiteY36" fmla="*/ 2367756 h 5771356"/>
              <a:gd name="connsiteX37" fmla="*/ 2997200 w 7531100"/>
              <a:gd name="connsiteY37" fmla="*/ 2177256 h 5771356"/>
              <a:gd name="connsiteX38" fmla="*/ 2552700 w 7531100"/>
              <a:gd name="connsiteY38" fmla="*/ 1821656 h 5771356"/>
              <a:gd name="connsiteX39" fmla="*/ 2123728 w 7531100"/>
              <a:gd name="connsiteY39" fmla="*/ 1584176 h 5771356"/>
              <a:gd name="connsiteX40" fmla="*/ 1043608 w 7531100"/>
              <a:gd name="connsiteY40" fmla="*/ 1008112 h 5771356"/>
              <a:gd name="connsiteX41" fmla="*/ 539552 w 7531100"/>
              <a:gd name="connsiteY41" fmla="*/ 1744513 h 5771356"/>
              <a:gd name="connsiteX42" fmla="*/ 395536 w 7531100"/>
              <a:gd name="connsiteY42" fmla="*/ 1672505 h 5771356"/>
              <a:gd name="connsiteX43" fmla="*/ 0 w 7531100"/>
              <a:gd name="connsiteY43" fmla="*/ 1384473 h 5771356"/>
              <a:gd name="connsiteX44" fmla="*/ 0 w 7531100"/>
              <a:gd name="connsiteY44" fmla="*/ 1096441 h 5771356"/>
              <a:gd name="connsiteX45" fmla="*/ 611560 w 7531100"/>
              <a:gd name="connsiteY45" fmla="*/ 808409 h 5771356"/>
              <a:gd name="connsiteX46" fmla="*/ 683568 w 7531100"/>
              <a:gd name="connsiteY46" fmla="*/ 520377 h 5771356"/>
              <a:gd name="connsiteX47" fmla="*/ 179512 w 7531100"/>
              <a:gd name="connsiteY47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435600 w 7531100"/>
              <a:gd name="connsiteY26" fmla="*/ 4285456 h 5771356"/>
              <a:gd name="connsiteX27" fmla="*/ 5168900 w 7531100"/>
              <a:gd name="connsiteY27" fmla="*/ 4145756 h 5771356"/>
              <a:gd name="connsiteX28" fmla="*/ 4991100 w 7531100"/>
              <a:gd name="connsiteY28" fmla="*/ 3866356 h 5771356"/>
              <a:gd name="connsiteX29" fmla="*/ 4826000 w 7531100"/>
              <a:gd name="connsiteY29" fmla="*/ 3675856 h 5771356"/>
              <a:gd name="connsiteX30" fmla="*/ 5796136 w 7531100"/>
              <a:gd name="connsiteY30" fmla="*/ 3832745 h 5771356"/>
              <a:gd name="connsiteX31" fmla="*/ 5220072 w 7531100"/>
              <a:gd name="connsiteY31" fmla="*/ 3616721 h 5771356"/>
              <a:gd name="connsiteX32" fmla="*/ 4932040 w 7531100"/>
              <a:gd name="connsiteY32" fmla="*/ 3544713 h 5771356"/>
              <a:gd name="connsiteX33" fmla="*/ 4139952 w 7531100"/>
              <a:gd name="connsiteY33" fmla="*/ 3184673 h 5771356"/>
              <a:gd name="connsiteX34" fmla="*/ 3419872 w 7531100"/>
              <a:gd name="connsiteY34" fmla="*/ 2392585 h 5771356"/>
              <a:gd name="connsiteX35" fmla="*/ 3213100 w 7531100"/>
              <a:gd name="connsiteY35" fmla="*/ 2367756 h 5771356"/>
              <a:gd name="connsiteX36" fmla="*/ 2997200 w 7531100"/>
              <a:gd name="connsiteY36" fmla="*/ 2177256 h 5771356"/>
              <a:gd name="connsiteX37" fmla="*/ 2552700 w 7531100"/>
              <a:gd name="connsiteY37" fmla="*/ 1821656 h 5771356"/>
              <a:gd name="connsiteX38" fmla="*/ 2123728 w 7531100"/>
              <a:gd name="connsiteY38" fmla="*/ 1584176 h 5771356"/>
              <a:gd name="connsiteX39" fmla="*/ 1043608 w 7531100"/>
              <a:gd name="connsiteY39" fmla="*/ 1008112 h 5771356"/>
              <a:gd name="connsiteX40" fmla="*/ 539552 w 7531100"/>
              <a:gd name="connsiteY40" fmla="*/ 1744513 h 5771356"/>
              <a:gd name="connsiteX41" fmla="*/ 395536 w 7531100"/>
              <a:gd name="connsiteY41" fmla="*/ 1672505 h 5771356"/>
              <a:gd name="connsiteX42" fmla="*/ 0 w 7531100"/>
              <a:gd name="connsiteY42" fmla="*/ 1384473 h 5771356"/>
              <a:gd name="connsiteX43" fmla="*/ 0 w 7531100"/>
              <a:gd name="connsiteY43" fmla="*/ 1096441 h 5771356"/>
              <a:gd name="connsiteX44" fmla="*/ 611560 w 7531100"/>
              <a:gd name="connsiteY44" fmla="*/ 808409 h 5771356"/>
              <a:gd name="connsiteX45" fmla="*/ 683568 w 7531100"/>
              <a:gd name="connsiteY45" fmla="*/ 520377 h 5771356"/>
              <a:gd name="connsiteX46" fmla="*/ 179512 w 7531100"/>
              <a:gd name="connsiteY46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435600 w 7531100"/>
              <a:gd name="connsiteY26" fmla="*/ 4285456 h 5771356"/>
              <a:gd name="connsiteX27" fmla="*/ 5168900 w 7531100"/>
              <a:gd name="connsiteY27" fmla="*/ 4145756 h 5771356"/>
              <a:gd name="connsiteX28" fmla="*/ 4991100 w 7531100"/>
              <a:gd name="connsiteY28" fmla="*/ 3866356 h 5771356"/>
              <a:gd name="connsiteX29" fmla="*/ 5796136 w 7531100"/>
              <a:gd name="connsiteY29" fmla="*/ 3832745 h 5771356"/>
              <a:gd name="connsiteX30" fmla="*/ 5220072 w 7531100"/>
              <a:gd name="connsiteY30" fmla="*/ 3616721 h 5771356"/>
              <a:gd name="connsiteX31" fmla="*/ 4932040 w 7531100"/>
              <a:gd name="connsiteY31" fmla="*/ 3544713 h 5771356"/>
              <a:gd name="connsiteX32" fmla="*/ 4139952 w 7531100"/>
              <a:gd name="connsiteY32" fmla="*/ 3184673 h 5771356"/>
              <a:gd name="connsiteX33" fmla="*/ 3419872 w 7531100"/>
              <a:gd name="connsiteY33" fmla="*/ 2392585 h 5771356"/>
              <a:gd name="connsiteX34" fmla="*/ 3213100 w 7531100"/>
              <a:gd name="connsiteY34" fmla="*/ 2367756 h 5771356"/>
              <a:gd name="connsiteX35" fmla="*/ 2997200 w 7531100"/>
              <a:gd name="connsiteY35" fmla="*/ 2177256 h 5771356"/>
              <a:gd name="connsiteX36" fmla="*/ 2552700 w 7531100"/>
              <a:gd name="connsiteY36" fmla="*/ 1821656 h 5771356"/>
              <a:gd name="connsiteX37" fmla="*/ 2123728 w 7531100"/>
              <a:gd name="connsiteY37" fmla="*/ 1584176 h 5771356"/>
              <a:gd name="connsiteX38" fmla="*/ 1043608 w 7531100"/>
              <a:gd name="connsiteY38" fmla="*/ 1008112 h 5771356"/>
              <a:gd name="connsiteX39" fmla="*/ 539552 w 7531100"/>
              <a:gd name="connsiteY39" fmla="*/ 1744513 h 5771356"/>
              <a:gd name="connsiteX40" fmla="*/ 395536 w 7531100"/>
              <a:gd name="connsiteY40" fmla="*/ 1672505 h 5771356"/>
              <a:gd name="connsiteX41" fmla="*/ 0 w 7531100"/>
              <a:gd name="connsiteY41" fmla="*/ 1384473 h 5771356"/>
              <a:gd name="connsiteX42" fmla="*/ 0 w 7531100"/>
              <a:gd name="connsiteY42" fmla="*/ 1096441 h 5771356"/>
              <a:gd name="connsiteX43" fmla="*/ 611560 w 7531100"/>
              <a:gd name="connsiteY43" fmla="*/ 808409 h 5771356"/>
              <a:gd name="connsiteX44" fmla="*/ 683568 w 7531100"/>
              <a:gd name="connsiteY44" fmla="*/ 520377 h 5771356"/>
              <a:gd name="connsiteX45" fmla="*/ 179512 w 7531100"/>
              <a:gd name="connsiteY45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435600 w 7531100"/>
              <a:gd name="connsiteY26" fmla="*/ 4285456 h 5771356"/>
              <a:gd name="connsiteX27" fmla="*/ 5168900 w 7531100"/>
              <a:gd name="connsiteY27" fmla="*/ 4145756 h 5771356"/>
              <a:gd name="connsiteX28" fmla="*/ 5796136 w 7531100"/>
              <a:gd name="connsiteY28" fmla="*/ 3832745 h 5771356"/>
              <a:gd name="connsiteX29" fmla="*/ 5220072 w 7531100"/>
              <a:gd name="connsiteY29" fmla="*/ 3616721 h 5771356"/>
              <a:gd name="connsiteX30" fmla="*/ 4932040 w 7531100"/>
              <a:gd name="connsiteY30" fmla="*/ 3544713 h 5771356"/>
              <a:gd name="connsiteX31" fmla="*/ 4139952 w 7531100"/>
              <a:gd name="connsiteY31" fmla="*/ 3184673 h 5771356"/>
              <a:gd name="connsiteX32" fmla="*/ 3419872 w 7531100"/>
              <a:gd name="connsiteY32" fmla="*/ 2392585 h 5771356"/>
              <a:gd name="connsiteX33" fmla="*/ 3213100 w 7531100"/>
              <a:gd name="connsiteY33" fmla="*/ 2367756 h 5771356"/>
              <a:gd name="connsiteX34" fmla="*/ 2997200 w 7531100"/>
              <a:gd name="connsiteY34" fmla="*/ 2177256 h 5771356"/>
              <a:gd name="connsiteX35" fmla="*/ 2552700 w 7531100"/>
              <a:gd name="connsiteY35" fmla="*/ 1821656 h 5771356"/>
              <a:gd name="connsiteX36" fmla="*/ 2123728 w 7531100"/>
              <a:gd name="connsiteY36" fmla="*/ 1584176 h 5771356"/>
              <a:gd name="connsiteX37" fmla="*/ 1043608 w 7531100"/>
              <a:gd name="connsiteY37" fmla="*/ 1008112 h 5771356"/>
              <a:gd name="connsiteX38" fmla="*/ 539552 w 7531100"/>
              <a:gd name="connsiteY38" fmla="*/ 1744513 h 5771356"/>
              <a:gd name="connsiteX39" fmla="*/ 395536 w 7531100"/>
              <a:gd name="connsiteY39" fmla="*/ 1672505 h 5771356"/>
              <a:gd name="connsiteX40" fmla="*/ 0 w 7531100"/>
              <a:gd name="connsiteY40" fmla="*/ 1384473 h 5771356"/>
              <a:gd name="connsiteX41" fmla="*/ 0 w 7531100"/>
              <a:gd name="connsiteY41" fmla="*/ 1096441 h 5771356"/>
              <a:gd name="connsiteX42" fmla="*/ 611560 w 7531100"/>
              <a:gd name="connsiteY42" fmla="*/ 808409 h 5771356"/>
              <a:gd name="connsiteX43" fmla="*/ 683568 w 7531100"/>
              <a:gd name="connsiteY43" fmla="*/ 520377 h 5771356"/>
              <a:gd name="connsiteX44" fmla="*/ 179512 w 7531100"/>
              <a:gd name="connsiteY44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435600 w 7531100"/>
              <a:gd name="connsiteY26" fmla="*/ 4285456 h 5771356"/>
              <a:gd name="connsiteX27" fmla="*/ 5796136 w 7531100"/>
              <a:gd name="connsiteY27" fmla="*/ 3832745 h 5771356"/>
              <a:gd name="connsiteX28" fmla="*/ 5220072 w 7531100"/>
              <a:gd name="connsiteY28" fmla="*/ 3616721 h 5771356"/>
              <a:gd name="connsiteX29" fmla="*/ 4932040 w 7531100"/>
              <a:gd name="connsiteY29" fmla="*/ 3544713 h 5771356"/>
              <a:gd name="connsiteX30" fmla="*/ 4139952 w 7531100"/>
              <a:gd name="connsiteY30" fmla="*/ 3184673 h 5771356"/>
              <a:gd name="connsiteX31" fmla="*/ 3419872 w 7531100"/>
              <a:gd name="connsiteY31" fmla="*/ 2392585 h 5771356"/>
              <a:gd name="connsiteX32" fmla="*/ 3213100 w 7531100"/>
              <a:gd name="connsiteY32" fmla="*/ 2367756 h 5771356"/>
              <a:gd name="connsiteX33" fmla="*/ 2997200 w 7531100"/>
              <a:gd name="connsiteY33" fmla="*/ 2177256 h 5771356"/>
              <a:gd name="connsiteX34" fmla="*/ 2552700 w 7531100"/>
              <a:gd name="connsiteY34" fmla="*/ 1821656 h 5771356"/>
              <a:gd name="connsiteX35" fmla="*/ 2123728 w 7531100"/>
              <a:gd name="connsiteY35" fmla="*/ 1584176 h 5771356"/>
              <a:gd name="connsiteX36" fmla="*/ 1043608 w 7531100"/>
              <a:gd name="connsiteY36" fmla="*/ 1008112 h 5771356"/>
              <a:gd name="connsiteX37" fmla="*/ 539552 w 7531100"/>
              <a:gd name="connsiteY37" fmla="*/ 1744513 h 5771356"/>
              <a:gd name="connsiteX38" fmla="*/ 395536 w 7531100"/>
              <a:gd name="connsiteY38" fmla="*/ 1672505 h 5771356"/>
              <a:gd name="connsiteX39" fmla="*/ 0 w 7531100"/>
              <a:gd name="connsiteY39" fmla="*/ 1384473 h 5771356"/>
              <a:gd name="connsiteX40" fmla="*/ 0 w 7531100"/>
              <a:gd name="connsiteY40" fmla="*/ 1096441 h 5771356"/>
              <a:gd name="connsiteX41" fmla="*/ 611560 w 7531100"/>
              <a:gd name="connsiteY41" fmla="*/ 808409 h 5771356"/>
              <a:gd name="connsiteX42" fmla="*/ 683568 w 7531100"/>
              <a:gd name="connsiteY42" fmla="*/ 520377 h 5771356"/>
              <a:gd name="connsiteX43" fmla="*/ 179512 w 7531100"/>
              <a:gd name="connsiteY43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676900 w 7531100"/>
              <a:gd name="connsiteY25" fmla="*/ 4361656 h 5771356"/>
              <a:gd name="connsiteX26" fmla="*/ 5796136 w 7531100"/>
              <a:gd name="connsiteY26" fmla="*/ 3832745 h 5771356"/>
              <a:gd name="connsiteX27" fmla="*/ 5220072 w 7531100"/>
              <a:gd name="connsiteY27" fmla="*/ 3616721 h 5771356"/>
              <a:gd name="connsiteX28" fmla="*/ 4932040 w 7531100"/>
              <a:gd name="connsiteY28" fmla="*/ 3544713 h 5771356"/>
              <a:gd name="connsiteX29" fmla="*/ 4139952 w 7531100"/>
              <a:gd name="connsiteY29" fmla="*/ 3184673 h 5771356"/>
              <a:gd name="connsiteX30" fmla="*/ 3419872 w 7531100"/>
              <a:gd name="connsiteY30" fmla="*/ 2392585 h 5771356"/>
              <a:gd name="connsiteX31" fmla="*/ 3213100 w 7531100"/>
              <a:gd name="connsiteY31" fmla="*/ 2367756 h 5771356"/>
              <a:gd name="connsiteX32" fmla="*/ 2997200 w 7531100"/>
              <a:gd name="connsiteY32" fmla="*/ 2177256 h 5771356"/>
              <a:gd name="connsiteX33" fmla="*/ 2552700 w 7531100"/>
              <a:gd name="connsiteY33" fmla="*/ 1821656 h 5771356"/>
              <a:gd name="connsiteX34" fmla="*/ 2123728 w 7531100"/>
              <a:gd name="connsiteY34" fmla="*/ 1584176 h 5771356"/>
              <a:gd name="connsiteX35" fmla="*/ 1043608 w 7531100"/>
              <a:gd name="connsiteY35" fmla="*/ 1008112 h 5771356"/>
              <a:gd name="connsiteX36" fmla="*/ 539552 w 7531100"/>
              <a:gd name="connsiteY36" fmla="*/ 1744513 h 5771356"/>
              <a:gd name="connsiteX37" fmla="*/ 395536 w 7531100"/>
              <a:gd name="connsiteY37" fmla="*/ 1672505 h 5771356"/>
              <a:gd name="connsiteX38" fmla="*/ 0 w 7531100"/>
              <a:gd name="connsiteY38" fmla="*/ 1384473 h 5771356"/>
              <a:gd name="connsiteX39" fmla="*/ 0 w 7531100"/>
              <a:gd name="connsiteY39" fmla="*/ 1096441 h 5771356"/>
              <a:gd name="connsiteX40" fmla="*/ 611560 w 7531100"/>
              <a:gd name="connsiteY40" fmla="*/ 808409 h 5771356"/>
              <a:gd name="connsiteX41" fmla="*/ 683568 w 7531100"/>
              <a:gd name="connsiteY41" fmla="*/ 520377 h 5771356"/>
              <a:gd name="connsiteX42" fmla="*/ 179512 w 7531100"/>
              <a:gd name="connsiteY42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6019800 w 7531100"/>
              <a:gd name="connsiteY24" fmla="*/ 4387056 h 5771356"/>
              <a:gd name="connsiteX25" fmla="*/ 5796136 w 7531100"/>
              <a:gd name="connsiteY25" fmla="*/ 3832745 h 5771356"/>
              <a:gd name="connsiteX26" fmla="*/ 5220072 w 7531100"/>
              <a:gd name="connsiteY26" fmla="*/ 3616721 h 5771356"/>
              <a:gd name="connsiteX27" fmla="*/ 4932040 w 7531100"/>
              <a:gd name="connsiteY27" fmla="*/ 3544713 h 5771356"/>
              <a:gd name="connsiteX28" fmla="*/ 4139952 w 7531100"/>
              <a:gd name="connsiteY28" fmla="*/ 3184673 h 5771356"/>
              <a:gd name="connsiteX29" fmla="*/ 3419872 w 7531100"/>
              <a:gd name="connsiteY29" fmla="*/ 2392585 h 5771356"/>
              <a:gd name="connsiteX30" fmla="*/ 3213100 w 7531100"/>
              <a:gd name="connsiteY30" fmla="*/ 2367756 h 5771356"/>
              <a:gd name="connsiteX31" fmla="*/ 2997200 w 7531100"/>
              <a:gd name="connsiteY31" fmla="*/ 2177256 h 5771356"/>
              <a:gd name="connsiteX32" fmla="*/ 2552700 w 7531100"/>
              <a:gd name="connsiteY32" fmla="*/ 1821656 h 5771356"/>
              <a:gd name="connsiteX33" fmla="*/ 2123728 w 7531100"/>
              <a:gd name="connsiteY33" fmla="*/ 1584176 h 5771356"/>
              <a:gd name="connsiteX34" fmla="*/ 1043608 w 7531100"/>
              <a:gd name="connsiteY34" fmla="*/ 1008112 h 5771356"/>
              <a:gd name="connsiteX35" fmla="*/ 539552 w 7531100"/>
              <a:gd name="connsiteY35" fmla="*/ 1744513 h 5771356"/>
              <a:gd name="connsiteX36" fmla="*/ 395536 w 7531100"/>
              <a:gd name="connsiteY36" fmla="*/ 1672505 h 5771356"/>
              <a:gd name="connsiteX37" fmla="*/ 0 w 7531100"/>
              <a:gd name="connsiteY37" fmla="*/ 1384473 h 5771356"/>
              <a:gd name="connsiteX38" fmla="*/ 0 w 7531100"/>
              <a:gd name="connsiteY38" fmla="*/ 1096441 h 5771356"/>
              <a:gd name="connsiteX39" fmla="*/ 611560 w 7531100"/>
              <a:gd name="connsiteY39" fmla="*/ 808409 h 5771356"/>
              <a:gd name="connsiteX40" fmla="*/ 683568 w 7531100"/>
              <a:gd name="connsiteY40" fmla="*/ 520377 h 5771356"/>
              <a:gd name="connsiteX41" fmla="*/ 179512 w 7531100"/>
              <a:gd name="connsiteY41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5796136 w 7531100"/>
              <a:gd name="connsiteY24" fmla="*/ 3832745 h 5771356"/>
              <a:gd name="connsiteX25" fmla="*/ 5220072 w 7531100"/>
              <a:gd name="connsiteY25" fmla="*/ 3616721 h 5771356"/>
              <a:gd name="connsiteX26" fmla="*/ 4932040 w 7531100"/>
              <a:gd name="connsiteY26" fmla="*/ 3544713 h 5771356"/>
              <a:gd name="connsiteX27" fmla="*/ 4139952 w 7531100"/>
              <a:gd name="connsiteY27" fmla="*/ 3184673 h 5771356"/>
              <a:gd name="connsiteX28" fmla="*/ 3419872 w 7531100"/>
              <a:gd name="connsiteY28" fmla="*/ 2392585 h 5771356"/>
              <a:gd name="connsiteX29" fmla="*/ 3213100 w 7531100"/>
              <a:gd name="connsiteY29" fmla="*/ 2367756 h 5771356"/>
              <a:gd name="connsiteX30" fmla="*/ 2997200 w 7531100"/>
              <a:gd name="connsiteY30" fmla="*/ 2177256 h 5771356"/>
              <a:gd name="connsiteX31" fmla="*/ 2552700 w 7531100"/>
              <a:gd name="connsiteY31" fmla="*/ 1821656 h 5771356"/>
              <a:gd name="connsiteX32" fmla="*/ 2123728 w 7531100"/>
              <a:gd name="connsiteY32" fmla="*/ 1584176 h 5771356"/>
              <a:gd name="connsiteX33" fmla="*/ 1043608 w 7531100"/>
              <a:gd name="connsiteY33" fmla="*/ 1008112 h 5771356"/>
              <a:gd name="connsiteX34" fmla="*/ 539552 w 7531100"/>
              <a:gd name="connsiteY34" fmla="*/ 1744513 h 5771356"/>
              <a:gd name="connsiteX35" fmla="*/ 395536 w 7531100"/>
              <a:gd name="connsiteY35" fmla="*/ 1672505 h 5771356"/>
              <a:gd name="connsiteX36" fmla="*/ 0 w 7531100"/>
              <a:gd name="connsiteY36" fmla="*/ 1384473 h 5771356"/>
              <a:gd name="connsiteX37" fmla="*/ 0 w 7531100"/>
              <a:gd name="connsiteY37" fmla="*/ 1096441 h 5771356"/>
              <a:gd name="connsiteX38" fmla="*/ 611560 w 7531100"/>
              <a:gd name="connsiteY38" fmla="*/ 808409 h 5771356"/>
              <a:gd name="connsiteX39" fmla="*/ 683568 w 7531100"/>
              <a:gd name="connsiteY39" fmla="*/ 520377 h 5771356"/>
              <a:gd name="connsiteX40" fmla="*/ 179512 w 7531100"/>
              <a:gd name="connsiteY40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273800 w 7531100"/>
              <a:gd name="connsiteY23" fmla="*/ 4336256 h 5771356"/>
              <a:gd name="connsiteX24" fmla="*/ 5796136 w 7531100"/>
              <a:gd name="connsiteY24" fmla="*/ 3832745 h 5771356"/>
              <a:gd name="connsiteX25" fmla="*/ 5220072 w 7531100"/>
              <a:gd name="connsiteY25" fmla="*/ 3616721 h 5771356"/>
              <a:gd name="connsiteX26" fmla="*/ 4932040 w 7531100"/>
              <a:gd name="connsiteY26" fmla="*/ 3544713 h 5771356"/>
              <a:gd name="connsiteX27" fmla="*/ 4139952 w 7531100"/>
              <a:gd name="connsiteY27" fmla="*/ 3184673 h 5771356"/>
              <a:gd name="connsiteX28" fmla="*/ 3419872 w 7531100"/>
              <a:gd name="connsiteY28" fmla="*/ 2392585 h 5771356"/>
              <a:gd name="connsiteX29" fmla="*/ 3213100 w 7531100"/>
              <a:gd name="connsiteY29" fmla="*/ 2367756 h 5771356"/>
              <a:gd name="connsiteX30" fmla="*/ 2997200 w 7531100"/>
              <a:gd name="connsiteY30" fmla="*/ 2177256 h 5771356"/>
              <a:gd name="connsiteX31" fmla="*/ 2552700 w 7531100"/>
              <a:gd name="connsiteY31" fmla="*/ 1821656 h 5771356"/>
              <a:gd name="connsiteX32" fmla="*/ 2123728 w 7531100"/>
              <a:gd name="connsiteY32" fmla="*/ 1584176 h 5771356"/>
              <a:gd name="connsiteX33" fmla="*/ 1043608 w 7531100"/>
              <a:gd name="connsiteY33" fmla="*/ 1008112 h 5771356"/>
              <a:gd name="connsiteX34" fmla="*/ 539552 w 7531100"/>
              <a:gd name="connsiteY34" fmla="*/ 1744513 h 5771356"/>
              <a:gd name="connsiteX35" fmla="*/ 395536 w 7531100"/>
              <a:gd name="connsiteY35" fmla="*/ 1672505 h 5771356"/>
              <a:gd name="connsiteX36" fmla="*/ 0 w 7531100"/>
              <a:gd name="connsiteY36" fmla="*/ 1384473 h 5771356"/>
              <a:gd name="connsiteX37" fmla="*/ 0 w 7531100"/>
              <a:gd name="connsiteY37" fmla="*/ 1096441 h 5771356"/>
              <a:gd name="connsiteX38" fmla="*/ 611560 w 7531100"/>
              <a:gd name="connsiteY38" fmla="*/ 808409 h 5771356"/>
              <a:gd name="connsiteX39" fmla="*/ 683568 w 7531100"/>
              <a:gd name="connsiteY39" fmla="*/ 520377 h 5771356"/>
              <a:gd name="connsiteX40" fmla="*/ 179512 w 7531100"/>
              <a:gd name="connsiteY40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300192 w 7531100"/>
              <a:gd name="connsiteY23" fmla="*/ 4264793 h 5771356"/>
              <a:gd name="connsiteX24" fmla="*/ 5796136 w 7531100"/>
              <a:gd name="connsiteY24" fmla="*/ 3832745 h 5771356"/>
              <a:gd name="connsiteX25" fmla="*/ 5220072 w 7531100"/>
              <a:gd name="connsiteY25" fmla="*/ 3616721 h 5771356"/>
              <a:gd name="connsiteX26" fmla="*/ 4932040 w 7531100"/>
              <a:gd name="connsiteY26" fmla="*/ 3544713 h 5771356"/>
              <a:gd name="connsiteX27" fmla="*/ 4139952 w 7531100"/>
              <a:gd name="connsiteY27" fmla="*/ 3184673 h 5771356"/>
              <a:gd name="connsiteX28" fmla="*/ 3419872 w 7531100"/>
              <a:gd name="connsiteY28" fmla="*/ 2392585 h 5771356"/>
              <a:gd name="connsiteX29" fmla="*/ 3213100 w 7531100"/>
              <a:gd name="connsiteY29" fmla="*/ 2367756 h 5771356"/>
              <a:gd name="connsiteX30" fmla="*/ 2997200 w 7531100"/>
              <a:gd name="connsiteY30" fmla="*/ 2177256 h 5771356"/>
              <a:gd name="connsiteX31" fmla="*/ 2552700 w 7531100"/>
              <a:gd name="connsiteY31" fmla="*/ 1821656 h 5771356"/>
              <a:gd name="connsiteX32" fmla="*/ 2123728 w 7531100"/>
              <a:gd name="connsiteY32" fmla="*/ 1584176 h 5771356"/>
              <a:gd name="connsiteX33" fmla="*/ 1043608 w 7531100"/>
              <a:gd name="connsiteY33" fmla="*/ 1008112 h 5771356"/>
              <a:gd name="connsiteX34" fmla="*/ 539552 w 7531100"/>
              <a:gd name="connsiteY34" fmla="*/ 1744513 h 5771356"/>
              <a:gd name="connsiteX35" fmla="*/ 395536 w 7531100"/>
              <a:gd name="connsiteY35" fmla="*/ 1672505 h 5771356"/>
              <a:gd name="connsiteX36" fmla="*/ 0 w 7531100"/>
              <a:gd name="connsiteY36" fmla="*/ 1384473 h 5771356"/>
              <a:gd name="connsiteX37" fmla="*/ 0 w 7531100"/>
              <a:gd name="connsiteY37" fmla="*/ 1096441 h 5771356"/>
              <a:gd name="connsiteX38" fmla="*/ 611560 w 7531100"/>
              <a:gd name="connsiteY38" fmla="*/ 808409 h 5771356"/>
              <a:gd name="connsiteX39" fmla="*/ 683568 w 7531100"/>
              <a:gd name="connsiteY39" fmla="*/ 520377 h 5771356"/>
              <a:gd name="connsiteX40" fmla="*/ 179512 w 7531100"/>
              <a:gd name="connsiteY40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489700 w 7531100"/>
              <a:gd name="connsiteY22" fmla="*/ 4539456 h 5771356"/>
              <a:gd name="connsiteX23" fmla="*/ 6300192 w 7531100"/>
              <a:gd name="connsiteY23" fmla="*/ 4264793 h 5771356"/>
              <a:gd name="connsiteX24" fmla="*/ 5796136 w 7531100"/>
              <a:gd name="connsiteY24" fmla="*/ 3832745 h 5771356"/>
              <a:gd name="connsiteX25" fmla="*/ 5220072 w 7531100"/>
              <a:gd name="connsiteY25" fmla="*/ 3616721 h 5771356"/>
              <a:gd name="connsiteX26" fmla="*/ 4932040 w 7531100"/>
              <a:gd name="connsiteY26" fmla="*/ 3544713 h 5771356"/>
              <a:gd name="connsiteX27" fmla="*/ 4139952 w 7531100"/>
              <a:gd name="connsiteY27" fmla="*/ 3184673 h 5771356"/>
              <a:gd name="connsiteX28" fmla="*/ 3419872 w 7531100"/>
              <a:gd name="connsiteY28" fmla="*/ 2392585 h 5771356"/>
              <a:gd name="connsiteX29" fmla="*/ 3213100 w 7531100"/>
              <a:gd name="connsiteY29" fmla="*/ 2367756 h 5771356"/>
              <a:gd name="connsiteX30" fmla="*/ 2997200 w 7531100"/>
              <a:gd name="connsiteY30" fmla="*/ 2177256 h 5771356"/>
              <a:gd name="connsiteX31" fmla="*/ 2552700 w 7531100"/>
              <a:gd name="connsiteY31" fmla="*/ 1821656 h 5771356"/>
              <a:gd name="connsiteX32" fmla="*/ 2123728 w 7531100"/>
              <a:gd name="connsiteY32" fmla="*/ 1584176 h 5771356"/>
              <a:gd name="connsiteX33" fmla="*/ 1043608 w 7531100"/>
              <a:gd name="connsiteY33" fmla="*/ 1008112 h 5771356"/>
              <a:gd name="connsiteX34" fmla="*/ 539552 w 7531100"/>
              <a:gd name="connsiteY34" fmla="*/ 1744513 h 5771356"/>
              <a:gd name="connsiteX35" fmla="*/ 395536 w 7531100"/>
              <a:gd name="connsiteY35" fmla="*/ 1672505 h 5771356"/>
              <a:gd name="connsiteX36" fmla="*/ 0 w 7531100"/>
              <a:gd name="connsiteY36" fmla="*/ 1384473 h 5771356"/>
              <a:gd name="connsiteX37" fmla="*/ 0 w 7531100"/>
              <a:gd name="connsiteY37" fmla="*/ 1096441 h 5771356"/>
              <a:gd name="connsiteX38" fmla="*/ 611560 w 7531100"/>
              <a:gd name="connsiteY38" fmla="*/ 808409 h 5771356"/>
              <a:gd name="connsiteX39" fmla="*/ 683568 w 7531100"/>
              <a:gd name="connsiteY39" fmla="*/ 520377 h 5771356"/>
              <a:gd name="connsiteX40" fmla="*/ 179512 w 7531100"/>
              <a:gd name="connsiteY40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756400 w 7531100"/>
              <a:gd name="connsiteY21" fmla="*/ 4793456 h 5771356"/>
              <a:gd name="connsiteX22" fmla="*/ 6300192 w 7531100"/>
              <a:gd name="connsiteY22" fmla="*/ 4264793 h 5771356"/>
              <a:gd name="connsiteX23" fmla="*/ 5796136 w 7531100"/>
              <a:gd name="connsiteY23" fmla="*/ 3832745 h 5771356"/>
              <a:gd name="connsiteX24" fmla="*/ 5220072 w 7531100"/>
              <a:gd name="connsiteY24" fmla="*/ 3616721 h 5771356"/>
              <a:gd name="connsiteX25" fmla="*/ 4932040 w 7531100"/>
              <a:gd name="connsiteY25" fmla="*/ 3544713 h 5771356"/>
              <a:gd name="connsiteX26" fmla="*/ 4139952 w 7531100"/>
              <a:gd name="connsiteY26" fmla="*/ 3184673 h 5771356"/>
              <a:gd name="connsiteX27" fmla="*/ 3419872 w 7531100"/>
              <a:gd name="connsiteY27" fmla="*/ 2392585 h 5771356"/>
              <a:gd name="connsiteX28" fmla="*/ 3213100 w 7531100"/>
              <a:gd name="connsiteY28" fmla="*/ 2367756 h 5771356"/>
              <a:gd name="connsiteX29" fmla="*/ 2997200 w 7531100"/>
              <a:gd name="connsiteY29" fmla="*/ 2177256 h 5771356"/>
              <a:gd name="connsiteX30" fmla="*/ 2552700 w 7531100"/>
              <a:gd name="connsiteY30" fmla="*/ 1821656 h 5771356"/>
              <a:gd name="connsiteX31" fmla="*/ 2123728 w 7531100"/>
              <a:gd name="connsiteY31" fmla="*/ 1584176 h 5771356"/>
              <a:gd name="connsiteX32" fmla="*/ 1043608 w 7531100"/>
              <a:gd name="connsiteY32" fmla="*/ 1008112 h 5771356"/>
              <a:gd name="connsiteX33" fmla="*/ 539552 w 7531100"/>
              <a:gd name="connsiteY33" fmla="*/ 1744513 h 5771356"/>
              <a:gd name="connsiteX34" fmla="*/ 395536 w 7531100"/>
              <a:gd name="connsiteY34" fmla="*/ 1672505 h 5771356"/>
              <a:gd name="connsiteX35" fmla="*/ 0 w 7531100"/>
              <a:gd name="connsiteY35" fmla="*/ 1384473 h 5771356"/>
              <a:gd name="connsiteX36" fmla="*/ 0 w 7531100"/>
              <a:gd name="connsiteY36" fmla="*/ 1096441 h 5771356"/>
              <a:gd name="connsiteX37" fmla="*/ 611560 w 7531100"/>
              <a:gd name="connsiteY37" fmla="*/ 808409 h 5771356"/>
              <a:gd name="connsiteX38" fmla="*/ 683568 w 7531100"/>
              <a:gd name="connsiteY38" fmla="*/ 520377 h 5771356"/>
              <a:gd name="connsiteX39" fmla="*/ 179512 w 7531100"/>
              <a:gd name="connsiteY39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6934200 w 7531100"/>
              <a:gd name="connsiteY20" fmla="*/ 5072856 h 5771356"/>
              <a:gd name="connsiteX21" fmla="*/ 6300192 w 7531100"/>
              <a:gd name="connsiteY21" fmla="*/ 4264793 h 5771356"/>
              <a:gd name="connsiteX22" fmla="*/ 5796136 w 7531100"/>
              <a:gd name="connsiteY22" fmla="*/ 3832745 h 5771356"/>
              <a:gd name="connsiteX23" fmla="*/ 5220072 w 7531100"/>
              <a:gd name="connsiteY23" fmla="*/ 3616721 h 5771356"/>
              <a:gd name="connsiteX24" fmla="*/ 4932040 w 7531100"/>
              <a:gd name="connsiteY24" fmla="*/ 3544713 h 5771356"/>
              <a:gd name="connsiteX25" fmla="*/ 4139952 w 7531100"/>
              <a:gd name="connsiteY25" fmla="*/ 3184673 h 5771356"/>
              <a:gd name="connsiteX26" fmla="*/ 3419872 w 7531100"/>
              <a:gd name="connsiteY26" fmla="*/ 2392585 h 5771356"/>
              <a:gd name="connsiteX27" fmla="*/ 3213100 w 7531100"/>
              <a:gd name="connsiteY27" fmla="*/ 2367756 h 5771356"/>
              <a:gd name="connsiteX28" fmla="*/ 2997200 w 7531100"/>
              <a:gd name="connsiteY28" fmla="*/ 2177256 h 5771356"/>
              <a:gd name="connsiteX29" fmla="*/ 2552700 w 7531100"/>
              <a:gd name="connsiteY29" fmla="*/ 1821656 h 5771356"/>
              <a:gd name="connsiteX30" fmla="*/ 2123728 w 7531100"/>
              <a:gd name="connsiteY30" fmla="*/ 1584176 h 5771356"/>
              <a:gd name="connsiteX31" fmla="*/ 1043608 w 7531100"/>
              <a:gd name="connsiteY31" fmla="*/ 1008112 h 5771356"/>
              <a:gd name="connsiteX32" fmla="*/ 539552 w 7531100"/>
              <a:gd name="connsiteY32" fmla="*/ 1744513 h 5771356"/>
              <a:gd name="connsiteX33" fmla="*/ 395536 w 7531100"/>
              <a:gd name="connsiteY33" fmla="*/ 1672505 h 5771356"/>
              <a:gd name="connsiteX34" fmla="*/ 0 w 7531100"/>
              <a:gd name="connsiteY34" fmla="*/ 1384473 h 5771356"/>
              <a:gd name="connsiteX35" fmla="*/ 0 w 7531100"/>
              <a:gd name="connsiteY35" fmla="*/ 1096441 h 5771356"/>
              <a:gd name="connsiteX36" fmla="*/ 611560 w 7531100"/>
              <a:gd name="connsiteY36" fmla="*/ 808409 h 5771356"/>
              <a:gd name="connsiteX37" fmla="*/ 683568 w 7531100"/>
              <a:gd name="connsiteY37" fmla="*/ 520377 h 5771356"/>
              <a:gd name="connsiteX38" fmla="*/ 179512 w 7531100"/>
              <a:gd name="connsiteY38" fmla="*/ 88329 h 5771356"/>
              <a:gd name="connsiteX0" fmla="*/ 179512 w 7531100"/>
              <a:gd name="connsiteY0" fmla="*/ 88329 h 5771356"/>
              <a:gd name="connsiteX1" fmla="*/ 0 w 7531100"/>
              <a:gd name="connsiteY1" fmla="*/ 16321 h 5771356"/>
              <a:gd name="connsiteX2" fmla="*/ 0 w 7531100"/>
              <a:gd name="connsiteY2" fmla="*/ 0 h 5771356"/>
              <a:gd name="connsiteX3" fmla="*/ 0 w 7531100"/>
              <a:gd name="connsiteY3" fmla="*/ 648072 h 5771356"/>
              <a:gd name="connsiteX4" fmla="*/ 0 w 7531100"/>
              <a:gd name="connsiteY4" fmla="*/ 1080120 h 5771356"/>
              <a:gd name="connsiteX5" fmla="*/ 0 w 7531100"/>
              <a:gd name="connsiteY5" fmla="*/ 1368152 h 5771356"/>
              <a:gd name="connsiteX6" fmla="*/ 395536 w 7531100"/>
              <a:gd name="connsiteY6" fmla="*/ 1656184 h 5771356"/>
              <a:gd name="connsiteX7" fmla="*/ 1043608 w 7531100"/>
              <a:gd name="connsiteY7" fmla="*/ 1944216 h 5771356"/>
              <a:gd name="connsiteX8" fmla="*/ 1011936 w 7531100"/>
              <a:gd name="connsiteY8" fmla="*/ 1937289 h 5771356"/>
              <a:gd name="connsiteX9" fmla="*/ 1331640 w 7531100"/>
              <a:gd name="connsiteY9" fmla="*/ 2448272 h 5771356"/>
              <a:gd name="connsiteX10" fmla="*/ 2267744 w 7531100"/>
              <a:gd name="connsiteY10" fmla="*/ 2880320 h 5771356"/>
              <a:gd name="connsiteX11" fmla="*/ 3491880 w 7531100"/>
              <a:gd name="connsiteY11" fmla="*/ 4104456 h 5771356"/>
              <a:gd name="connsiteX12" fmla="*/ 3995936 w 7531100"/>
              <a:gd name="connsiteY12" fmla="*/ 4320480 h 5771356"/>
              <a:gd name="connsiteX13" fmla="*/ 5076056 w 7531100"/>
              <a:gd name="connsiteY13" fmla="*/ 4824536 h 5771356"/>
              <a:gd name="connsiteX14" fmla="*/ 5436096 w 7531100"/>
              <a:gd name="connsiteY14" fmla="*/ 5256584 h 5771356"/>
              <a:gd name="connsiteX15" fmla="*/ 5940152 w 7531100"/>
              <a:gd name="connsiteY15" fmla="*/ 5733256 h 5771356"/>
              <a:gd name="connsiteX16" fmla="*/ 6921500 w 7531100"/>
              <a:gd name="connsiteY16" fmla="*/ 5771356 h 5771356"/>
              <a:gd name="connsiteX17" fmla="*/ 7531100 w 7531100"/>
              <a:gd name="connsiteY17" fmla="*/ 5745956 h 5771356"/>
              <a:gd name="connsiteX18" fmla="*/ 7340600 w 7531100"/>
              <a:gd name="connsiteY18" fmla="*/ 5479256 h 5771356"/>
              <a:gd name="connsiteX19" fmla="*/ 7162800 w 7531100"/>
              <a:gd name="connsiteY19" fmla="*/ 5250656 h 5771356"/>
              <a:gd name="connsiteX20" fmla="*/ 7092280 w 7531100"/>
              <a:gd name="connsiteY20" fmla="*/ 5056881 h 5771356"/>
              <a:gd name="connsiteX21" fmla="*/ 6300192 w 7531100"/>
              <a:gd name="connsiteY21" fmla="*/ 4264793 h 5771356"/>
              <a:gd name="connsiteX22" fmla="*/ 5796136 w 7531100"/>
              <a:gd name="connsiteY22" fmla="*/ 3832745 h 5771356"/>
              <a:gd name="connsiteX23" fmla="*/ 5220072 w 7531100"/>
              <a:gd name="connsiteY23" fmla="*/ 3616721 h 5771356"/>
              <a:gd name="connsiteX24" fmla="*/ 4932040 w 7531100"/>
              <a:gd name="connsiteY24" fmla="*/ 3544713 h 5771356"/>
              <a:gd name="connsiteX25" fmla="*/ 4139952 w 7531100"/>
              <a:gd name="connsiteY25" fmla="*/ 3184673 h 5771356"/>
              <a:gd name="connsiteX26" fmla="*/ 3419872 w 7531100"/>
              <a:gd name="connsiteY26" fmla="*/ 2392585 h 5771356"/>
              <a:gd name="connsiteX27" fmla="*/ 3213100 w 7531100"/>
              <a:gd name="connsiteY27" fmla="*/ 2367756 h 5771356"/>
              <a:gd name="connsiteX28" fmla="*/ 2997200 w 7531100"/>
              <a:gd name="connsiteY28" fmla="*/ 2177256 h 5771356"/>
              <a:gd name="connsiteX29" fmla="*/ 2552700 w 7531100"/>
              <a:gd name="connsiteY29" fmla="*/ 1821656 h 5771356"/>
              <a:gd name="connsiteX30" fmla="*/ 2123728 w 7531100"/>
              <a:gd name="connsiteY30" fmla="*/ 1584176 h 5771356"/>
              <a:gd name="connsiteX31" fmla="*/ 1043608 w 7531100"/>
              <a:gd name="connsiteY31" fmla="*/ 1008112 h 5771356"/>
              <a:gd name="connsiteX32" fmla="*/ 539552 w 7531100"/>
              <a:gd name="connsiteY32" fmla="*/ 1744513 h 5771356"/>
              <a:gd name="connsiteX33" fmla="*/ 395536 w 7531100"/>
              <a:gd name="connsiteY33" fmla="*/ 1672505 h 5771356"/>
              <a:gd name="connsiteX34" fmla="*/ 0 w 7531100"/>
              <a:gd name="connsiteY34" fmla="*/ 1384473 h 5771356"/>
              <a:gd name="connsiteX35" fmla="*/ 0 w 7531100"/>
              <a:gd name="connsiteY35" fmla="*/ 1096441 h 5771356"/>
              <a:gd name="connsiteX36" fmla="*/ 611560 w 7531100"/>
              <a:gd name="connsiteY36" fmla="*/ 808409 h 5771356"/>
              <a:gd name="connsiteX37" fmla="*/ 683568 w 7531100"/>
              <a:gd name="connsiteY37" fmla="*/ 520377 h 5771356"/>
              <a:gd name="connsiteX38" fmla="*/ 179512 w 7531100"/>
              <a:gd name="connsiteY38" fmla="*/ 88329 h 5771356"/>
              <a:gd name="connsiteX0" fmla="*/ 179512 w 7668344"/>
              <a:gd name="connsiteY0" fmla="*/ 88329 h 5776961"/>
              <a:gd name="connsiteX1" fmla="*/ 0 w 7668344"/>
              <a:gd name="connsiteY1" fmla="*/ 16321 h 5776961"/>
              <a:gd name="connsiteX2" fmla="*/ 0 w 7668344"/>
              <a:gd name="connsiteY2" fmla="*/ 0 h 5776961"/>
              <a:gd name="connsiteX3" fmla="*/ 0 w 7668344"/>
              <a:gd name="connsiteY3" fmla="*/ 648072 h 5776961"/>
              <a:gd name="connsiteX4" fmla="*/ 0 w 7668344"/>
              <a:gd name="connsiteY4" fmla="*/ 1080120 h 5776961"/>
              <a:gd name="connsiteX5" fmla="*/ 0 w 7668344"/>
              <a:gd name="connsiteY5" fmla="*/ 1368152 h 5776961"/>
              <a:gd name="connsiteX6" fmla="*/ 395536 w 7668344"/>
              <a:gd name="connsiteY6" fmla="*/ 1656184 h 5776961"/>
              <a:gd name="connsiteX7" fmla="*/ 1043608 w 7668344"/>
              <a:gd name="connsiteY7" fmla="*/ 1944216 h 5776961"/>
              <a:gd name="connsiteX8" fmla="*/ 1011936 w 7668344"/>
              <a:gd name="connsiteY8" fmla="*/ 1937289 h 5776961"/>
              <a:gd name="connsiteX9" fmla="*/ 1331640 w 7668344"/>
              <a:gd name="connsiteY9" fmla="*/ 2448272 h 5776961"/>
              <a:gd name="connsiteX10" fmla="*/ 2267744 w 7668344"/>
              <a:gd name="connsiteY10" fmla="*/ 2880320 h 5776961"/>
              <a:gd name="connsiteX11" fmla="*/ 3491880 w 7668344"/>
              <a:gd name="connsiteY11" fmla="*/ 4104456 h 5776961"/>
              <a:gd name="connsiteX12" fmla="*/ 3995936 w 7668344"/>
              <a:gd name="connsiteY12" fmla="*/ 4320480 h 5776961"/>
              <a:gd name="connsiteX13" fmla="*/ 5076056 w 7668344"/>
              <a:gd name="connsiteY13" fmla="*/ 4824536 h 5776961"/>
              <a:gd name="connsiteX14" fmla="*/ 5436096 w 7668344"/>
              <a:gd name="connsiteY14" fmla="*/ 5256584 h 5776961"/>
              <a:gd name="connsiteX15" fmla="*/ 5940152 w 7668344"/>
              <a:gd name="connsiteY15" fmla="*/ 5733256 h 5776961"/>
              <a:gd name="connsiteX16" fmla="*/ 6921500 w 7668344"/>
              <a:gd name="connsiteY16" fmla="*/ 5771356 h 5776961"/>
              <a:gd name="connsiteX17" fmla="*/ 7668344 w 7668344"/>
              <a:gd name="connsiteY17" fmla="*/ 5776961 h 5776961"/>
              <a:gd name="connsiteX18" fmla="*/ 7340600 w 7668344"/>
              <a:gd name="connsiteY18" fmla="*/ 5479256 h 5776961"/>
              <a:gd name="connsiteX19" fmla="*/ 7162800 w 7668344"/>
              <a:gd name="connsiteY19" fmla="*/ 5250656 h 5776961"/>
              <a:gd name="connsiteX20" fmla="*/ 7092280 w 7668344"/>
              <a:gd name="connsiteY20" fmla="*/ 5056881 h 5776961"/>
              <a:gd name="connsiteX21" fmla="*/ 6300192 w 7668344"/>
              <a:gd name="connsiteY21" fmla="*/ 4264793 h 5776961"/>
              <a:gd name="connsiteX22" fmla="*/ 5796136 w 7668344"/>
              <a:gd name="connsiteY22" fmla="*/ 3832745 h 5776961"/>
              <a:gd name="connsiteX23" fmla="*/ 5220072 w 7668344"/>
              <a:gd name="connsiteY23" fmla="*/ 3616721 h 5776961"/>
              <a:gd name="connsiteX24" fmla="*/ 4932040 w 7668344"/>
              <a:gd name="connsiteY24" fmla="*/ 3544713 h 5776961"/>
              <a:gd name="connsiteX25" fmla="*/ 4139952 w 7668344"/>
              <a:gd name="connsiteY25" fmla="*/ 3184673 h 5776961"/>
              <a:gd name="connsiteX26" fmla="*/ 3419872 w 7668344"/>
              <a:gd name="connsiteY26" fmla="*/ 2392585 h 5776961"/>
              <a:gd name="connsiteX27" fmla="*/ 3213100 w 7668344"/>
              <a:gd name="connsiteY27" fmla="*/ 2367756 h 5776961"/>
              <a:gd name="connsiteX28" fmla="*/ 2997200 w 7668344"/>
              <a:gd name="connsiteY28" fmla="*/ 2177256 h 5776961"/>
              <a:gd name="connsiteX29" fmla="*/ 2552700 w 7668344"/>
              <a:gd name="connsiteY29" fmla="*/ 1821656 h 5776961"/>
              <a:gd name="connsiteX30" fmla="*/ 2123728 w 7668344"/>
              <a:gd name="connsiteY30" fmla="*/ 1584176 h 5776961"/>
              <a:gd name="connsiteX31" fmla="*/ 1043608 w 7668344"/>
              <a:gd name="connsiteY31" fmla="*/ 1008112 h 5776961"/>
              <a:gd name="connsiteX32" fmla="*/ 539552 w 7668344"/>
              <a:gd name="connsiteY32" fmla="*/ 1744513 h 5776961"/>
              <a:gd name="connsiteX33" fmla="*/ 395536 w 7668344"/>
              <a:gd name="connsiteY33" fmla="*/ 1672505 h 5776961"/>
              <a:gd name="connsiteX34" fmla="*/ 0 w 7668344"/>
              <a:gd name="connsiteY34" fmla="*/ 1384473 h 5776961"/>
              <a:gd name="connsiteX35" fmla="*/ 0 w 7668344"/>
              <a:gd name="connsiteY35" fmla="*/ 1096441 h 5776961"/>
              <a:gd name="connsiteX36" fmla="*/ 611560 w 7668344"/>
              <a:gd name="connsiteY36" fmla="*/ 808409 h 5776961"/>
              <a:gd name="connsiteX37" fmla="*/ 683568 w 7668344"/>
              <a:gd name="connsiteY37" fmla="*/ 520377 h 5776961"/>
              <a:gd name="connsiteX38" fmla="*/ 179512 w 7668344"/>
              <a:gd name="connsiteY38" fmla="*/ 88329 h 5776961"/>
              <a:gd name="connsiteX0" fmla="*/ 179512 w 7740352"/>
              <a:gd name="connsiteY0" fmla="*/ 88329 h 5776961"/>
              <a:gd name="connsiteX1" fmla="*/ 0 w 7740352"/>
              <a:gd name="connsiteY1" fmla="*/ 16321 h 5776961"/>
              <a:gd name="connsiteX2" fmla="*/ 0 w 7740352"/>
              <a:gd name="connsiteY2" fmla="*/ 0 h 5776961"/>
              <a:gd name="connsiteX3" fmla="*/ 0 w 7740352"/>
              <a:gd name="connsiteY3" fmla="*/ 648072 h 5776961"/>
              <a:gd name="connsiteX4" fmla="*/ 0 w 7740352"/>
              <a:gd name="connsiteY4" fmla="*/ 1080120 h 5776961"/>
              <a:gd name="connsiteX5" fmla="*/ 0 w 7740352"/>
              <a:gd name="connsiteY5" fmla="*/ 1368152 h 5776961"/>
              <a:gd name="connsiteX6" fmla="*/ 395536 w 7740352"/>
              <a:gd name="connsiteY6" fmla="*/ 1656184 h 5776961"/>
              <a:gd name="connsiteX7" fmla="*/ 1043608 w 7740352"/>
              <a:gd name="connsiteY7" fmla="*/ 1944216 h 5776961"/>
              <a:gd name="connsiteX8" fmla="*/ 1011936 w 7740352"/>
              <a:gd name="connsiteY8" fmla="*/ 1937289 h 5776961"/>
              <a:gd name="connsiteX9" fmla="*/ 1331640 w 7740352"/>
              <a:gd name="connsiteY9" fmla="*/ 2448272 h 5776961"/>
              <a:gd name="connsiteX10" fmla="*/ 2267744 w 7740352"/>
              <a:gd name="connsiteY10" fmla="*/ 2880320 h 5776961"/>
              <a:gd name="connsiteX11" fmla="*/ 3491880 w 7740352"/>
              <a:gd name="connsiteY11" fmla="*/ 4104456 h 5776961"/>
              <a:gd name="connsiteX12" fmla="*/ 3995936 w 7740352"/>
              <a:gd name="connsiteY12" fmla="*/ 4320480 h 5776961"/>
              <a:gd name="connsiteX13" fmla="*/ 5076056 w 7740352"/>
              <a:gd name="connsiteY13" fmla="*/ 4824536 h 5776961"/>
              <a:gd name="connsiteX14" fmla="*/ 5436096 w 7740352"/>
              <a:gd name="connsiteY14" fmla="*/ 5256584 h 5776961"/>
              <a:gd name="connsiteX15" fmla="*/ 5940152 w 7740352"/>
              <a:gd name="connsiteY15" fmla="*/ 5733256 h 5776961"/>
              <a:gd name="connsiteX16" fmla="*/ 6921500 w 7740352"/>
              <a:gd name="connsiteY16" fmla="*/ 5771356 h 5776961"/>
              <a:gd name="connsiteX17" fmla="*/ 7740352 w 7740352"/>
              <a:gd name="connsiteY17" fmla="*/ 5776961 h 5776961"/>
              <a:gd name="connsiteX18" fmla="*/ 7340600 w 7740352"/>
              <a:gd name="connsiteY18" fmla="*/ 5479256 h 5776961"/>
              <a:gd name="connsiteX19" fmla="*/ 7162800 w 7740352"/>
              <a:gd name="connsiteY19" fmla="*/ 5250656 h 5776961"/>
              <a:gd name="connsiteX20" fmla="*/ 7092280 w 7740352"/>
              <a:gd name="connsiteY20" fmla="*/ 5056881 h 5776961"/>
              <a:gd name="connsiteX21" fmla="*/ 6300192 w 7740352"/>
              <a:gd name="connsiteY21" fmla="*/ 4264793 h 5776961"/>
              <a:gd name="connsiteX22" fmla="*/ 5796136 w 7740352"/>
              <a:gd name="connsiteY22" fmla="*/ 3832745 h 5776961"/>
              <a:gd name="connsiteX23" fmla="*/ 5220072 w 7740352"/>
              <a:gd name="connsiteY23" fmla="*/ 3616721 h 5776961"/>
              <a:gd name="connsiteX24" fmla="*/ 4932040 w 7740352"/>
              <a:gd name="connsiteY24" fmla="*/ 3544713 h 5776961"/>
              <a:gd name="connsiteX25" fmla="*/ 4139952 w 7740352"/>
              <a:gd name="connsiteY25" fmla="*/ 3184673 h 5776961"/>
              <a:gd name="connsiteX26" fmla="*/ 3419872 w 7740352"/>
              <a:gd name="connsiteY26" fmla="*/ 2392585 h 5776961"/>
              <a:gd name="connsiteX27" fmla="*/ 3213100 w 7740352"/>
              <a:gd name="connsiteY27" fmla="*/ 2367756 h 5776961"/>
              <a:gd name="connsiteX28" fmla="*/ 2997200 w 7740352"/>
              <a:gd name="connsiteY28" fmla="*/ 2177256 h 5776961"/>
              <a:gd name="connsiteX29" fmla="*/ 2552700 w 7740352"/>
              <a:gd name="connsiteY29" fmla="*/ 1821656 h 5776961"/>
              <a:gd name="connsiteX30" fmla="*/ 2123728 w 7740352"/>
              <a:gd name="connsiteY30" fmla="*/ 1584176 h 5776961"/>
              <a:gd name="connsiteX31" fmla="*/ 1043608 w 7740352"/>
              <a:gd name="connsiteY31" fmla="*/ 1008112 h 5776961"/>
              <a:gd name="connsiteX32" fmla="*/ 539552 w 7740352"/>
              <a:gd name="connsiteY32" fmla="*/ 1744513 h 5776961"/>
              <a:gd name="connsiteX33" fmla="*/ 395536 w 7740352"/>
              <a:gd name="connsiteY33" fmla="*/ 1672505 h 5776961"/>
              <a:gd name="connsiteX34" fmla="*/ 0 w 7740352"/>
              <a:gd name="connsiteY34" fmla="*/ 1384473 h 5776961"/>
              <a:gd name="connsiteX35" fmla="*/ 0 w 7740352"/>
              <a:gd name="connsiteY35" fmla="*/ 1096441 h 5776961"/>
              <a:gd name="connsiteX36" fmla="*/ 611560 w 7740352"/>
              <a:gd name="connsiteY36" fmla="*/ 808409 h 5776961"/>
              <a:gd name="connsiteX37" fmla="*/ 683568 w 7740352"/>
              <a:gd name="connsiteY37" fmla="*/ 520377 h 5776961"/>
              <a:gd name="connsiteX38" fmla="*/ 179512 w 7740352"/>
              <a:gd name="connsiteY38" fmla="*/ 88329 h 5776961"/>
              <a:gd name="connsiteX0" fmla="*/ 179512 w 7740352"/>
              <a:gd name="connsiteY0" fmla="*/ 88329 h 5776961"/>
              <a:gd name="connsiteX1" fmla="*/ 0 w 7740352"/>
              <a:gd name="connsiteY1" fmla="*/ 16321 h 5776961"/>
              <a:gd name="connsiteX2" fmla="*/ 0 w 7740352"/>
              <a:gd name="connsiteY2" fmla="*/ 0 h 5776961"/>
              <a:gd name="connsiteX3" fmla="*/ 0 w 7740352"/>
              <a:gd name="connsiteY3" fmla="*/ 648072 h 5776961"/>
              <a:gd name="connsiteX4" fmla="*/ 0 w 7740352"/>
              <a:gd name="connsiteY4" fmla="*/ 1080120 h 5776961"/>
              <a:gd name="connsiteX5" fmla="*/ 0 w 7740352"/>
              <a:gd name="connsiteY5" fmla="*/ 1368152 h 5776961"/>
              <a:gd name="connsiteX6" fmla="*/ 395536 w 7740352"/>
              <a:gd name="connsiteY6" fmla="*/ 1656184 h 5776961"/>
              <a:gd name="connsiteX7" fmla="*/ 1043608 w 7740352"/>
              <a:gd name="connsiteY7" fmla="*/ 1944216 h 5776961"/>
              <a:gd name="connsiteX8" fmla="*/ 1011936 w 7740352"/>
              <a:gd name="connsiteY8" fmla="*/ 1937289 h 5776961"/>
              <a:gd name="connsiteX9" fmla="*/ 1331640 w 7740352"/>
              <a:gd name="connsiteY9" fmla="*/ 2448272 h 5776961"/>
              <a:gd name="connsiteX10" fmla="*/ 2267744 w 7740352"/>
              <a:gd name="connsiteY10" fmla="*/ 2880320 h 5776961"/>
              <a:gd name="connsiteX11" fmla="*/ 3491880 w 7740352"/>
              <a:gd name="connsiteY11" fmla="*/ 4104456 h 5776961"/>
              <a:gd name="connsiteX12" fmla="*/ 3995936 w 7740352"/>
              <a:gd name="connsiteY12" fmla="*/ 4320480 h 5776961"/>
              <a:gd name="connsiteX13" fmla="*/ 5076056 w 7740352"/>
              <a:gd name="connsiteY13" fmla="*/ 4824536 h 5776961"/>
              <a:gd name="connsiteX14" fmla="*/ 5436096 w 7740352"/>
              <a:gd name="connsiteY14" fmla="*/ 5256584 h 5776961"/>
              <a:gd name="connsiteX15" fmla="*/ 5940152 w 7740352"/>
              <a:gd name="connsiteY15" fmla="*/ 5733256 h 5776961"/>
              <a:gd name="connsiteX16" fmla="*/ 6921500 w 7740352"/>
              <a:gd name="connsiteY16" fmla="*/ 5771356 h 5776961"/>
              <a:gd name="connsiteX17" fmla="*/ 7740352 w 7740352"/>
              <a:gd name="connsiteY17" fmla="*/ 5776961 h 5776961"/>
              <a:gd name="connsiteX18" fmla="*/ 7340600 w 7740352"/>
              <a:gd name="connsiteY18" fmla="*/ 5479256 h 5776961"/>
              <a:gd name="connsiteX19" fmla="*/ 7092280 w 7740352"/>
              <a:gd name="connsiteY19" fmla="*/ 5056881 h 5776961"/>
              <a:gd name="connsiteX20" fmla="*/ 6300192 w 7740352"/>
              <a:gd name="connsiteY20" fmla="*/ 4264793 h 5776961"/>
              <a:gd name="connsiteX21" fmla="*/ 5796136 w 7740352"/>
              <a:gd name="connsiteY21" fmla="*/ 3832745 h 5776961"/>
              <a:gd name="connsiteX22" fmla="*/ 5220072 w 7740352"/>
              <a:gd name="connsiteY22" fmla="*/ 3616721 h 5776961"/>
              <a:gd name="connsiteX23" fmla="*/ 4932040 w 7740352"/>
              <a:gd name="connsiteY23" fmla="*/ 3544713 h 5776961"/>
              <a:gd name="connsiteX24" fmla="*/ 4139952 w 7740352"/>
              <a:gd name="connsiteY24" fmla="*/ 3184673 h 5776961"/>
              <a:gd name="connsiteX25" fmla="*/ 3419872 w 7740352"/>
              <a:gd name="connsiteY25" fmla="*/ 2392585 h 5776961"/>
              <a:gd name="connsiteX26" fmla="*/ 3213100 w 7740352"/>
              <a:gd name="connsiteY26" fmla="*/ 2367756 h 5776961"/>
              <a:gd name="connsiteX27" fmla="*/ 2997200 w 7740352"/>
              <a:gd name="connsiteY27" fmla="*/ 2177256 h 5776961"/>
              <a:gd name="connsiteX28" fmla="*/ 2552700 w 7740352"/>
              <a:gd name="connsiteY28" fmla="*/ 1821656 h 5776961"/>
              <a:gd name="connsiteX29" fmla="*/ 2123728 w 7740352"/>
              <a:gd name="connsiteY29" fmla="*/ 1584176 h 5776961"/>
              <a:gd name="connsiteX30" fmla="*/ 1043608 w 7740352"/>
              <a:gd name="connsiteY30" fmla="*/ 1008112 h 5776961"/>
              <a:gd name="connsiteX31" fmla="*/ 539552 w 7740352"/>
              <a:gd name="connsiteY31" fmla="*/ 1744513 h 5776961"/>
              <a:gd name="connsiteX32" fmla="*/ 395536 w 7740352"/>
              <a:gd name="connsiteY32" fmla="*/ 1672505 h 5776961"/>
              <a:gd name="connsiteX33" fmla="*/ 0 w 7740352"/>
              <a:gd name="connsiteY33" fmla="*/ 1384473 h 5776961"/>
              <a:gd name="connsiteX34" fmla="*/ 0 w 7740352"/>
              <a:gd name="connsiteY34" fmla="*/ 1096441 h 5776961"/>
              <a:gd name="connsiteX35" fmla="*/ 611560 w 7740352"/>
              <a:gd name="connsiteY35" fmla="*/ 808409 h 5776961"/>
              <a:gd name="connsiteX36" fmla="*/ 683568 w 7740352"/>
              <a:gd name="connsiteY36" fmla="*/ 520377 h 5776961"/>
              <a:gd name="connsiteX37" fmla="*/ 179512 w 7740352"/>
              <a:gd name="connsiteY37" fmla="*/ 88329 h 5776961"/>
              <a:gd name="connsiteX0" fmla="*/ 179512 w 7740352"/>
              <a:gd name="connsiteY0" fmla="*/ 88329 h 5776961"/>
              <a:gd name="connsiteX1" fmla="*/ 0 w 7740352"/>
              <a:gd name="connsiteY1" fmla="*/ 16321 h 5776961"/>
              <a:gd name="connsiteX2" fmla="*/ 0 w 7740352"/>
              <a:gd name="connsiteY2" fmla="*/ 0 h 5776961"/>
              <a:gd name="connsiteX3" fmla="*/ 0 w 7740352"/>
              <a:gd name="connsiteY3" fmla="*/ 648072 h 5776961"/>
              <a:gd name="connsiteX4" fmla="*/ 0 w 7740352"/>
              <a:gd name="connsiteY4" fmla="*/ 1080120 h 5776961"/>
              <a:gd name="connsiteX5" fmla="*/ 0 w 7740352"/>
              <a:gd name="connsiteY5" fmla="*/ 1368152 h 5776961"/>
              <a:gd name="connsiteX6" fmla="*/ 395536 w 7740352"/>
              <a:gd name="connsiteY6" fmla="*/ 1656184 h 5776961"/>
              <a:gd name="connsiteX7" fmla="*/ 1043608 w 7740352"/>
              <a:gd name="connsiteY7" fmla="*/ 1944216 h 5776961"/>
              <a:gd name="connsiteX8" fmla="*/ 1011936 w 7740352"/>
              <a:gd name="connsiteY8" fmla="*/ 1937289 h 5776961"/>
              <a:gd name="connsiteX9" fmla="*/ 1331640 w 7740352"/>
              <a:gd name="connsiteY9" fmla="*/ 2448272 h 5776961"/>
              <a:gd name="connsiteX10" fmla="*/ 2267744 w 7740352"/>
              <a:gd name="connsiteY10" fmla="*/ 2880320 h 5776961"/>
              <a:gd name="connsiteX11" fmla="*/ 3491880 w 7740352"/>
              <a:gd name="connsiteY11" fmla="*/ 4104456 h 5776961"/>
              <a:gd name="connsiteX12" fmla="*/ 3995936 w 7740352"/>
              <a:gd name="connsiteY12" fmla="*/ 4320480 h 5776961"/>
              <a:gd name="connsiteX13" fmla="*/ 5076056 w 7740352"/>
              <a:gd name="connsiteY13" fmla="*/ 4824536 h 5776961"/>
              <a:gd name="connsiteX14" fmla="*/ 5436096 w 7740352"/>
              <a:gd name="connsiteY14" fmla="*/ 5256584 h 5776961"/>
              <a:gd name="connsiteX15" fmla="*/ 5940152 w 7740352"/>
              <a:gd name="connsiteY15" fmla="*/ 5733256 h 5776961"/>
              <a:gd name="connsiteX16" fmla="*/ 6921500 w 7740352"/>
              <a:gd name="connsiteY16" fmla="*/ 5771356 h 5776961"/>
              <a:gd name="connsiteX17" fmla="*/ 7740352 w 7740352"/>
              <a:gd name="connsiteY17" fmla="*/ 5776961 h 5776961"/>
              <a:gd name="connsiteX18" fmla="*/ 7452320 w 7740352"/>
              <a:gd name="connsiteY18" fmla="*/ 5416921 h 5776961"/>
              <a:gd name="connsiteX19" fmla="*/ 7092280 w 7740352"/>
              <a:gd name="connsiteY19" fmla="*/ 5056881 h 5776961"/>
              <a:gd name="connsiteX20" fmla="*/ 6300192 w 7740352"/>
              <a:gd name="connsiteY20" fmla="*/ 4264793 h 5776961"/>
              <a:gd name="connsiteX21" fmla="*/ 5796136 w 7740352"/>
              <a:gd name="connsiteY21" fmla="*/ 3832745 h 5776961"/>
              <a:gd name="connsiteX22" fmla="*/ 5220072 w 7740352"/>
              <a:gd name="connsiteY22" fmla="*/ 3616721 h 5776961"/>
              <a:gd name="connsiteX23" fmla="*/ 4932040 w 7740352"/>
              <a:gd name="connsiteY23" fmla="*/ 3544713 h 5776961"/>
              <a:gd name="connsiteX24" fmla="*/ 4139952 w 7740352"/>
              <a:gd name="connsiteY24" fmla="*/ 3184673 h 5776961"/>
              <a:gd name="connsiteX25" fmla="*/ 3419872 w 7740352"/>
              <a:gd name="connsiteY25" fmla="*/ 2392585 h 5776961"/>
              <a:gd name="connsiteX26" fmla="*/ 3213100 w 7740352"/>
              <a:gd name="connsiteY26" fmla="*/ 2367756 h 5776961"/>
              <a:gd name="connsiteX27" fmla="*/ 2997200 w 7740352"/>
              <a:gd name="connsiteY27" fmla="*/ 2177256 h 5776961"/>
              <a:gd name="connsiteX28" fmla="*/ 2552700 w 7740352"/>
              <a:gd name="connsiteY28" fmla="*/ 1821656 h 5776961"/>
              <a:gd name="connsiteX29" fmla="*/ 2123728 w 7740352"/>
              <a:gd name="connsiteY29" fmla="*/ 1584176 h 5776961"/>
              <a:gd name="connsiteX30" fmla="*/ 1043608 w 7740352"/>
              <a:gd name="connsiteY30" fmla="*/ 1008112 h 5776961"/>
              <a:gd name="connsiteX31" fmla="*/ 539552 w 7740352"/>
              <a:gd name="connsiteY31" fmla="*/ 1744513 h 5776961"/>
              <a:gd name="connsiteX32" fmla="*/ 395536 w 7740352"/>
              <a:gd name="connsiteY32" fmla="*/ 1672505 h 5776961"/>
              <a:gd name="connsiteX33" fmla="*/ 0 w 7740352"/>
              <a:gd name="connsiteY33" fmla="*/ 1384473 h 5776961"/>
              <a:gd name="connsiteX34" fmla="*/ 0 w 7740352"/>
              <a:gd name="connsiteY34" fmla="*/ 1096441 h 5776961"/>
              <a:gd name="connsiteX35" fmla="*/ 611560 w 7740352"/>
              <a:gd name="connsiteY35" fmla="*/ 808409 h 5776961"/>
              <a:gd name="connsiteX36" fmla="*/ 683568 w 7740352"/>
              <a:gd name="connsiteY36" fmla="*/ 520377 h 5776961"/>
              <a:gd name="connsiteX37" fmla="*/ 179512 w 7740352"/>
              <a:gd name="connsiteY37" fmla="*/ 88329 h 5776961"/>
              <a:gd name="connsiteX0" fmla="*/ 179512 w 7740352"/>
              <a:gd name="connsiteY0" fmla="*/ 88329 h 5776961"/>
              <a:gd name="connsiteX1" fmla="*/ 0 w 7740352"/>
              <a:gd name="connsiteY1" fmla="*/ 16321 h 5776961"/>
              <a:gd name="connsiteX2" fmla="*/ 0 w 7740352"/>
              <a:gd name="connsiteY2" fmla="*/ 0 h 5776961"/>
              <a:gd name="connsiteX3" fmla="*/ 0 w 7740352"/>
              <a:gd name="connsiteY3" fmla="*/ 648072 h 5776961"/>
              <a:gd name="connsiteX4" fmla="*/ 0 w 7740352"/>
              <a:gd name="connsiteY4" fmla="*/ 1080120 h 5776961"/>
              <a:gd name="connsiteX5" fmla="*/ 0 w 7740352"/>
              <a:gd name="connsiteY5" fmla="*/ 1368152 h 5776961"/>
              <a:gd name="connsiteX6" fmla="*/ 395536 w 7740352"/>
              <a:gd name="connsiteY6" fmla="*/ 1656184 h 5776961"/>
              <a:gd name="connsiteX7" fmla="*/ 1043608 w 7740352"/>
              <a:gd name="connsiteY7" fmla="*/ 1944216 h 5776961"/>
              <a:gd name="connsiteX8" fmla="*/ 1011936 w 7740352"/>
              <a:gd name="connsiteY8" fmla="*/ 1937289 h 5776961"/>
              <a:gd name="connsiteX9" fmla="*/ 1331640 w 7740352"/>
              <a:gd name="connsiteY9" fmla="*/ 2448272 h 5776961"/>
              <a:gd name="connsiteX10" fmla="*/ 2267744 w 7740352"/>
              <a:gd name="connsiteY10" fmla="*/ 2880320 h 5776961"/>
              <a:gd name="connsiteX11" fmla="*/ 3491880 w 7740352"/>
              <a:gd name="connsiteY11" fmla="*/ 4104456 h 5776961"/>
              <a:gd name="connsiteX12" fmla="*/ 3995936 w 7740352"/>
              <a:gd name="connsiteY12" fmla="*/ 4320480 h 5776961"/>
              <a:gd name="connsiteX13" fmla="*/ 5076056 w 7740352"/>
              <a:gd name="connsiteY13" fmla="*/ 4824536 h 5776961"/>
              <a:gd name="connsiteX14" fmla="*/ 5436096 w 7740352"/>
              <a:gd name="connsiteY14" fmla="*/ 5256584 h 5776961"/>
              <a:gd name="connsiteX15" fmla="*/ 5940152 w 7740352"/>
              <a:gd name="connsiteY15" fmla="*/ 5733256 h 5776961"/>
              <a:gd name="connsiteX16" fmla="*/ 6921500 w 7740352"/>
              <a:gd name="connsiteY16" fmla="*/ 5771356 h 5776961"/>
              <a:gd name="connsiteX17" fmla="*/ 7740352 w 7740352"/>
              <a:gd name="connsiteY17" fmla="*/ 5776961 h 5776961"/>
              <a:gd name="connsiteX18" fmla="*/ 7452320 w 7740352"/>
              <a:gd name="connsiteY18" fmla="*/ 5416921 h 5776961"/>
              <a:gd name="connsiteX19" fmla="*/ 7092280 w 7740352"/>
              <a:gd name="connsiteY19" fmla="*/ 5056881 h 5776961"/>
              <a:gd name="connsiteX20" fmla="*/ 6300192 w 7740352"/>
              <a:gd name="connsiteY20" fmla="*/ 4264793 h 5776961"/>
              <a:gd name="connsiteX21" fmla="*/ 5796136 w 7740352"/>
              <a:gd name="connsiteY21" fmla="*/ 3832745 h 5776961"/>
              <a:gd name="connsiteX22" fmla="*/ 5220072 w 7740352"/>
              <a:gd name="connsiteY22" fmla="*/ 3616721 h 5776961"/>
              <a:gd name="connsiteX23" fmla="*/ 4932040 w 7740352"/>
              <a:gd name="connsiteY23" fmla="*/ 3544713 h 5776961"/>
              <a:gd name="connsiteX24" fmla="*/ 4139952 w 7740352"/>
              <a:gd name="connsiteY24" fmla="*/ 3184673 h 5776961"/>
              <a:gd name="connsiteX25" fmla="*/ 3419872 w 7740352"/>
              <a:gd name="connsiteY25" fmla="*/ 2392585 h 5776961"/>
              <a:gd name="connsiteX26" fmla="*/ 3213100 w 7740352"/>
              <a:gd name="connsiteY26" fmla="*/ 2367756 h 5776961"/>
              <a:gd name="connsiteX27" fmla="*/ 2997200 w 7740352"/>
              <a:gd name="connsiteY27" fmla="*/ 2177256 h 5776961"/>
              <a:gd name="connsiteX28" fmla="*/ 2552700 w 7740352"/>
              <a:gd name="connsiteY28" fmla="*/ 1821656 h 5776961"/>
              <a:gd name="connsiteX29" fmla="*/ 2123728 w 7740352"/>
              <a:gd name="connsiteY29" fmla="*/ 1584176 h 5776961"/>
              <a:gd name="connsiteX30" fmla="*/ 1043608 w 7740352"/>
              <a:gd name="connsiteY30" fmla="*/ 1008112 h 5776961"/>
              <a:gd name="connsiteX31" fmla="*/ 539552 w 7740352"/>
              <a:gd name="connsiteY31" fmla="*/ 1744513 h 5776961"/>
              <a:gd name="connsiteX32" fmla="*/ 395536 w 7740352"/>
              <a:gd name="connsiteY32" fmla="*/ 1672505 h 5776961"/>
              <a:gd name="connsiteX33" fmla="*/ 0 w 7740352"/>
              <a:gd name="connsiteY33" fmla="*/ 1384473 h 5776961"/>
              <a:gd name="connsiteX34" fmla="*/ 0 w 7740352"/>
              <a:gd name="connsiteY34" fmla="*/ 1096441 h 5776961"/>
              <a:gd name="connsiteX35" fmla="*/ 611560 w 7740352"/>
              <a:gd name="connsiteY35" fmla="*/ 808409 h 5776961"/>
              <a:gd name="connsiteX36" fmla="*/ 683568 w 7740352"/>
              <a:gd name="connsiteY36" fmla="*/ 520377 h 5776961"/>
              <a:gd name="connsiteX37" fmla="*/ 179512 w 7740352"/>
              <a:gd name="connsiteY37" fmla="*/ 88329 h 5776961"/>
              <a:gd name="connsiteX0" fmla="*/ 179512 w 7740352"/>
              <a:gd name="connsiteY0" fmla="*/ 88329 h 5776961"/>
              <a:gd name="connsiteX1" fmla="*/ 0 w 7740352"/>
              <a:gd name="connsiteY1" fmla="*/ 16321 h 5776961"/>
              <a:gd name="connsiteX2" fmla="*/ 0 w 7740352"/>
              <a:gd name="connsiteY2" fmla="*/ 0 h 5776961"/>
              <a:gd name="connsiteX3" fmla="*/ 0 w 7740352"/>
              <a:gd name="connsiteY3" fmla="*/ 648072 h 5776961"/>
              <a:gd name="connsiteX4" fmla="*/ 0 w 7740352"/>
              <a:gd name="connsiteY4" fmla="*/ 1080120 h 5776961"/>
              <a:gd name="connsiteX5" fmla="*/ 0 w 7740352"/>
              <a:gd name="connsiteY5" fmla="*/ 1368152 h 5776961"/>
              <a:gd name="connsiteX6" fmla="*/ 395536 w 7740352"/>
              <a:gd name="connsiteY6" fmla="*/ 1656184 h 5776961"/>
              <a:gd name="connsiteX7" fmla="*/ 1043608 w 7740352"/>
              <a:gd name="connsiteY7" fmla="*/ 1944216 h 5776961"/>
              <a:gd name="connsiteX8" fmla="*/ 1011936 w 7740352"/>
              <a:gd name="connsiteY8" fmla="*/ 1937289 h 5776961"/>
              <a:gd name="connsiteX9" fmla="*/ 1331640 w 7740352"/>
              <a:gd name="connsiteY9" fmla="*/ 2448272 h 5776961"/>
              <a:gd name="connsiteX10" fmla="*/ 2267744 w 7740352"/>
              <a:gd name="connsiteY10" fmla="*/ 2880320 h 5776961"/>
              <a:gd name="connsiteX11" fmla="*/ 3491880 w 7740352"/>
              <a:gd name="connsiteY11" fmla="*/ 4104456 h 5776961"/>
              <a:gd name="connsiteX12" fmla="*/ 3995936 w 7740352"/>
              <a:gd name="connsiteY12" fmla="*/ 4320480 h 5776961"/>
              <a:gd name="connsiteX13" fmla="*/ 5076056 w 7740352"/>
              <a:gd name="connsiteY13" fmla="*/ 4824536 h 5776961"/>
              <a:gd name="connsiteX14" fmla="*/ 5436096 w 7740352"/>
              <a:gd name="connsiteY14" fmla="*/ 5256584 h 5776961"/>
              <a:gd name="connsiteX15" fmla="*/ 5940152 w 7740352"/>
              <a:gd name="connsiteY15" fmla="*/ 5733256 h 5776961"/>
              <a:gd name="connsiteX16" fmla="*/ 6921500 w 7740352"/>
              <a:gd name="connsiteY16" fmla="*/ 5771356 h 5776961"/>
              <a:gd name="connsiteX17" fmla="*/ 7740352 w 7740352"/>
              <a:gd name="connsiteY17" fmla="*/ 5776961 h 5776961"/>
              <a:gd name="connsiteX18" fmla="*/ 7092280 w 7740352"/>
              <a:gd name="connsiteY18" fmla="*/ 5056881 h 5776961"/>
              <a:gd name="connsiteX19" fmla="*/ 6300192 w 7740352"/>
              <a:gd name="connsiteY19" fmla="*/ 4264793 h 5776961"/>
              <a:gd name="connsiteX20" fmla="*/ 5796136 w 7740352"/>
              <a:gd name="connsiteY20" fmla="*/ 3832745 h 5776961"/>
              <a:gd name="connsiteX21" fmla="*/ 5220072 w 7740352"/>
              <a:gd name="connsiteY21" fmla="*/ 3616721 h 5776961"/>
              <a:gd name="connsiteX22" fmla="*/ 4932040 w 7740352"/>
              <a:gd name="connsiteY22" fmla="*/ 3544713 h 5776961"/>
              <a:gd name="connsiteX23" fmla="*/ 4139952 w 7740352"/>
              <a:gd name="connsiteY23" fmla="*/ 3184673 h 5776961"/>
              <a:gd name="connsiteX24" fmla="*/ 3419872 w 7740352"/>
              <a:gd name="connsiteY24" fmla="*/ 2392585 h 5776961"/>
              <a:gd name="connsiteX25" fmla="*/ 3213100 w 7740352"/>
              <a:gd name="connsiteY25" fmla="*/ 2367756 h 5776961"/>
              <a:gd name="connsiteX26" fmla="*/ 2997200 w 7740352"/>
              <a:gd name="connsiteY26" fmla="*/ 2177256 h 5776961"/>
              <a:gd name="connsiteX27" fmla="*/ 2552700 w 7740352"/>
              <a:gd name="connsiteY27" fmla="*/ 1821656 h 5776961"/>
              <a:gd name="connsiteX28" fmla="*/ 2123728 w 7740352"/>
              <a:gd name="connsiteY28" fmla="*/ 1584176 h 5776961"/>
              <a:gd name="connsiteX29" fmla="*/ 1043608 w 7740352"/>
              <a:gd name="connsiteY29" fmla="*/ 1008112 h 5776961"/>
              <a:gd name="connsiteX30" fmla="*/ 539552 w 7740352"/>
              <a:gd name="connsiteY30" fmla="*/ 1744513 h 5776961"/>
              <a:gd name="connsiteX31" fmla="*/ 395536 w 7740352"/>
              <a:gd name="connsiteY31" fmla="*/ 1672505 h 5776961"/>
              <a:gd name="connsiteX32" fmla="*/ 0 w 7740352"/>
              <a:gd name="connsiteY32" fmla="*/ 1384473 h 5776961"/>
              <a:gd name="connsiteX33" fmla="*/ 0 w 7740352"/>
              <a:gd name="connsiteY33" fmla="*/ 1096441 h 5776961"/>
              <a:gd name="connsiteX34" fmla="*/ 611560 w 7740352"/>
              <a:gd name="connsiteY34" fmla="*/ 808409 h 5776961"/>
              <a:gd name="connsiteX35" fmla="*/ 683568 w 7740352"/>
              <a:gd name="connsiteY35" fmla="*/ 520377 h 5776961"/>
              <a:gd name="connsiteX36" fmla="*/ 179512 w 7740352"/>
              <a:gd name="connsiteY36" fmla="*/ 88329 h 5776961"/>
              <a:gd name="connsiteX0" fmla="*/ 179512 w 7668344"/>
              <a:gd name="connsiteY0" fmla="*/ 88329 h 5776961"/>
              <a:gd name="connsiteX1" fmla="*/ 0 w 7668344"/>
              <a:gd name="connsiteY1" fmla="*/ 16321 h 5776961"/>
              <a:gd name="connsiteX2" fmla="*/ 0 w 7668344"/>
              <a:gd name="connsiteY2" fmla="*/ 0 h 5776961"/>
              <a:gd name="connsiteX3" fmla="*/ 0 w 7668344"/>
              <a:gd name="connsiteY3" fmla="*/ 648072 h 5776961"/>
              <a:gd name="connsiteX4" fmla="*/ 0 w 7668344"/>
              <a:gd name="connsiteY4" fmla="*/ 1080120 h 5776961"/>
              <a:gd name="connsiteX5" fmla="*/ 0 w 7668344"/>
              <a:gd name="connsiteY5" fmla="*/ 1368152 h 5776961"/>
              <a:gd name="connsiteX6" fmla="*/ 395536 w 7668344"/>
              <a:gd name="connsiteY6" fmla="*/ 1656184 h 5776961"/>
              <a:gd name="connsiteX7" fmla="*/ 1043608 w 7668344"/>
              <a:gd name="connsiteY7" fmla="*/ 1944216 h 5776961"/>
              <a:gd name="connsiteX8" fmla="*/ 1011936 w 7668344"/>
              <a:gd name="connsiteY8" fmla="*/ 1937289 h 5776961"/>
              <a:gd name="connsiteX9" fmla="*/ 1331640 w 7668344"/>
              <a:gd name="connsiteY9" fmla="*/ 2448272 h 5776961"/>
              <a:gd name="connsiteX10" fmla="*/ 2267744 w 7668344"/>
              <a:gd name="connsiteY10" fmla="*/ 2880320 h 5776961"/>
              <a:gd name="connsiteX11" fmla="*/ 3491880 w 7668344"/>
              <a:gd name="connsiteY11" fmla="*/ 4104456 h 5776961"/>
              <a:gd name="connsiteX12" fmla="*/ 3995936 w 7668344"/>
              <a:gd name="connsiteY12" fmla="*/ 4320480 h 5776961"/>
              <a:gd name="connsiteX13" fmla="*/ 5076056 w 7668344"/>
              <a:gd name="connsiteY13" fmla="*/ 4824536 h 5776961"/>
              <a:gd name="connsiteX14" fmla="*/ 5436096 w 7668344"/>
              <a:gd name="connsiteY14" fmla="*/ 5256584 h 5776961"/>
              <a:gd name="connsiteX15" fmla="*/ 5940152 w 7668344"/>
              <a:gd name="connsiteY15" fmla="*/ 5733256 h 5776961"/>
              <a:gd name="connsiteX16" fmla="*/ 6921500 w 7668344"/>
              <a:gd name="connsiteY16" fmla="*/ 5771356 h 5776961"/>
              <a:gd name="connsiteX17" fmla="*/ 7668344 w 7668344"/>
              <a:gd name="connsiteY17" fmla="*/ 5776961 h 5776961"/>
              <a:gd name="connsiteX18" fmla="*/ 7092280 w 7668344"/>
              <a:gd name="connsiteY18" fmla="*/ 5056881 h 5776961"/>
              <a:gd name="connsiteX19" fmla="*/ 6300192 w 7668344"/>
              <a:gd name="connsiteY19" fmla="*/ 4264793 h 5776961"/>
              <a:gd name="connsiteX20" fmla="*/ 5796136 w 7668344"/>
              <a:gd name="connsiteY20" fmla="*/ 3832745 h 5776961"/>
              <a:gd name="connsiteX21" fmla="*/ 5220072 w 7668344"/>
              <a:gd name="connsiteY21" fmla="*/ 3616721 h 5776961"/>
              <a:gd name="connsiteX22" fmla="*/ 4932040 w 7668344"/>
              <a:gd name="connsiteY22" fmla="*/ 3544713 h 5776961"/>
              <a:gd name="connsiteX23" fmla="*/ 4139952 w 7668344"/>
              <a:gd name="connsiteY23" fmla="*/ 3184673 h 5776961"/>
              <a:gd name="connsiteX24" fmla="*/ 3419872 w 7668344"/>
              <a:gd name="connsiteY24" fmla="*/ 2392585 h 5776961"/>
              <a:gd name="connsiteX25" fmla="*/ 3213100 w 7668344"/>
              <a:gd name="connsiteY25" fmla="*/ 2367756 h 5776961"/>
              <a:gd name="connsiteX26" fmla="*/ 2997200 w 7668344"/>
              <a:gd name="connsiteY26" fmla="*/ 2177256 h 5776961"/>
              <a:gd name="connsiteX27" fmla="*/ 2552700 w 7668344"/>
              <a:gd name="connsiteY27" fmla="*/ 1821656 h 5776961"/>
              <a:gd name="connsiteX28" fmla="*/ 2123728 w 7668344"/>
              <a:gd name="connsiteY28" fmla="*/ 1584176 h 5776961"/>
              <a:gd name="connsiteX29" fmla="*/ 1043608 w 7668344"/>
              <a:gd name="connsiteY29" fmla="*/ 1008112 h 5776961"/>
              <a:gd name="connsiteX30" fmla="*/ 539552 w 7668344"/>
              <a:gd name="connsiteY30" fmla="*/ 1744513 h 5776961"/>
              <a:gd name="connsiteX31" fmla="*/ 395536 w 7668344"/>
              <a:gd name="connsiteY31" fmla="*/ 1672505 h 5776961"/>
              <a:gd name="connsiteX32" fmla="*/ 0 w 7668344"/>
              <a:gd name="connsiteY32" fmla="*/ 1384473 h 5776961"/>
              <a:gd name="connsiteX33" fmla="*/ 0 w 7668344"/>
              <a:gd name="connsiteY33" fmla="*/ 1096441 h 5776961"/>
              <a:gd name="connsiteX34" fmla="*/ 611560 w 7668344"/>
              <a:gd name="connsiteY34" fmla="*/ 808409 h 5776961"/>
              <a:gd name="connsiteX35" fmla="*/ 683568 w 7668344"/>
              <a:gd name="connsiteY35" fmla="*/ 520377 h 5776961"/>
              <a:gd name="connsiteX36" fmla="*/ 179512 w 7668344"/>
              <a:gd name="connsiteY36" fmla="*/ 88329 h 5776961"/>
              <a:gd name="connsiteX0" fmla="*/ 179512 w 7668344"/>
              <a:gd name="connsiteY0" fmla="*/ 88329 h 5776961"/>
              <a:gd name="connsiteX1" fmla="*/ 0 w 7668344"/>
              <a:gd name="connsiteY1" fmla="*/ 16321 h 5776961"/>
              <a:gd name="connsiteX2" fmla="*/ 0 w 7668344"/>
              <a:gd name="connsiteY2" fmla="*/ 0 h 5776961"/>
              <a:gd name="connsiteX3" fmla="*/ 0 w 7668344"/>
              <a:gd name="connsiteY3" fmla="*/ 648072 h 5776961"/>
              <a:gd name="connsiteX4" fmla="*/ 0 w 7668344"/>
              <a:gd name="connsiteY4" fmla="*/ 1080120 h 5776961"/>
              <a:gd name="connsiteX5" fmla="*/ 0 w 7668344"/>
              <a:gd name="connsiteY5" fmla="*/ 1368152 h 5776961"/>
              <a:gd name="connsiteX6" fmla="*/ 395536 w 7668344"/>
              <a:gd name="connsiteY6" fmla="*/ 1656184 h 5776961"/>
              <a:gd name="connsiteX7" fmla="*/ 1043608 w 7668344"/>
              <a:gd name="connsiteY7" fmla="*/ 1944216 h 5776961"/>
              <a:gd name="connsiteX8" fmla="*/ 1011936 w 7668344"/>
              <a:gd name="connsiteY8" fmla="*/ 1937289 h 5776961"/>
              <a:gd name="connsiteX9" fmla="*/ 1331640 w 7668344"/>
              <a:gd name="connsiteY9" fmla="*/ 2448272 h 5776961"/>
              <a:gd name="connsiteX10" fmla="*/ 2267744 w 7668344"/>
              <a:gd name="connsiteY10" fmla="*/ 2880320 h 5776961"/>
              <a:gd name="connsiteX11" fmla="*/ 3491880 w 7668344"/>
              <a:gd name="connsiteY11" fmla="*/ 4104456 h 5776961"/>
              <a:gd name="connsiteX12" fmla="*/ 3995936 w 7668344"/>
              <a:gd name="connsiteY12" fmla="*/ 4320480 h 5776961"/>
              <a:gd name="connsiteX13" fmla="*/ 5076056 w 7668344"/>
              <a:gd name="connsiteY13" fmla="*/ 4824536 h 5776961"/>
              <a:gd name="connsiteX14" fmla="*/ 5436096 w 7668344"/>
              <a:gd name="connsiteY14" fmla="*/ 5256584 h 5776961"/>
              <a:gd name="connsiteX15" fmla="*/ 5940152 w 7668344"/>
              <a:gd name="connsiteY15" fmla="*/ 5776961 h 5776961"/>
              <a:gd name="connsiteX16" fmla="*/ 6921500 w 7668344"/>
              <a:gd name="connsiteY16" fmla="*/ 5771356 h 5776961"/>
              <a:gd name="connsiteX17" fmla="*/ 7668344 w 7668344"/>
              <a:gd name="connsiteY17" fmla="*/ 5776961 h 5776961"/>
              <a:gd name="connsiteX18" fmla="*/ 7092280 w 7668344"/>
              <a:gd name="connsiteY18" fmla="*/ 5056881 h 5776961"/>
              <a:gd name="connsiteX19" fmla="*/ 6300192 w 7668344"/>
              <a:gd name="connsiteY19" fmla="*/ 4264793 h 5776961"/>
              <a:gd name="connsiteX20" fmla="*/ 5796136 w 7668344"/>
              <a:gd name="connsiteY20" fmla="*/ 3832745 h 5776961"/>
              <a:gd name="connsiteX21" fmla="*/ 5220072 w 7668344"/>
              <a:gd name="connsiteY21" fmla="*/ 3616721 h 5776961"/>
              <a:gd name="connsiteX22" fmla="*/ 4932040 w 7668344"/>
              <a:gd name="connsiteY22" fmla="*/ 3544713 h 5776961"/>
              <a:gd name="connsiteX23" fmla="*/ 4139952 w 7668344"/>
              <a:gd name="connsiteY23" fmla="*/ 3184673 h 5776961"/>
              <a:gd name="connsiteX24" fmla="*/ 3419872 w 7668344"/>
              <a:gd name="connsiteY24" fmla="*/ 2392585 h 5776961"/>
              <a:gd name="connsiteX25" fmla="*/ 3213100 w 7668344"/>
              <a:gd name="connsiteY25" fmla="*/ 2367756 h 5776961"/>
              <a:gd name="connsiteX26" fmla="*/ 2997200 w 7668344"/>
              <a:gd name="connsiteY26" fmla="*/ 2177256 h 5776961"/>
              <a:gd name="connsiteX27" fmla="*/ 2552700 w 7668344"/>
              <a:gd name="connsiteY27" fmla="*/ 1821656 h 5776961"/>
              <a:gd name="connsiteX28" fmla="*/ 2123728 w 7668344"/>
              <a:gd name="connsiteY28" fmla="*/ 1584176 h 5776961"/>
              <a:gd name="connsiteX29" fmla="*/ 1043608 w 7668344"/>
              <a:gd name="connsiteY29" fmla="*/ 1008112 h 5776961"/>
              <a:gd name="connsiteX30" fmla="*/ 539552 w 7668344"/>
              <a:gd name="connsiteY30" fmla="*/ 1744513 h 5776961"/>
              <a:gd name="connsiteX31" fmla="*/ 395536 w 7668344"/>
              <a:gd name="connsiteY31" fmla="*/ 1672505 h 5776961"/>
              <a:gd name="connsiteX32" fmla="*/ 0 w 7668344"/>
              <a:gd name="connsiteY32" fmla="*/ 1384473 h 5776961"/>
              <a:gd name="connsiteX33" fmla="*/ 0 w 7668344"/>
              <a:gd name="connsiteY33" fmla="*/ 1096441 h 5776961"/>
              <a:gd name="connsiteX34" fmla="*/ 611560 w 7668344"/>
              <a:gd name="connsiteY34" fmla="*/ 808409 h 5776961"/>
              <a:gd name="connsiteX35" fmla="*/ 683568 w 7668344"/>
              <a:gd name="connsiteY35" fmla="*/ 520377 h 5776961"/>
              <a:gd name="connsiteX36" fmla="*/ 179512 w 7668344"/>
              <a:gd name="connsiteY36" fmla="*/ 88329 h 5776961"/>
              <a:gd name="connsiteX0" fmla="*/ 179512 w 7668344"/>
              <a:gd name="connsiteY0" fmla="*/ 88329 h 5776961"/>
              <a:gd name="connsiteX1" fmla="*/ 0 w 7668344"/>
              <a:gd name="connsiteY1" fmla="*/ 16321 h 5776961"/>
              <a:gd name="connsiteX2" fmla="*/ 0 w 7668344"/>
              <a:gd name="connsiteY2" fmla="*/ 0 h 5776961"/>
              <a:gd name="connsiteX3" fmla="*/ 0 w 7668344"/>
              <a:gd name="connsiteY3" fmla="*/ 648072 h 5776961"/>
              <a:gd name="connsiteX4" fmla="*/ 0 w 7668344"/>
              <a:gd name="connsiteY4" fmla="*/ 1080120 h 5776961"/>
              <a:gd name="connsiteX5" fmla="*/ 0 w 7668344"/>
              <a:gd name="connsiteY5" fmla="*/ 1368152 h 5776961"/>
              <a:gd name="connsiteX6" fmla="*/ 395536 w 7668344"/>
              <a:gd name="connsiteY6" fmla="*/ 1656184 h 5776961"/>
              <a:gd name="connsiteX7" fmla="*/ 1043608 w 7668344"/>
              <a:gd name="connsiteY7" fmla="*/ 1944216 h 5776961"/>
              <a:gd name="connsiteX8" fmla="*/ 1011936 w 7668344"/>
              <a:gd name="connsiteY8" fmla="*/ 1937289 h 5776961"/>
              <a:gd name="connsiteX9" fmla="*/ 1331640 w 7668344"/>
              <a:gd name="connsiteY9" fmla="*/ 2448272 h 5776961"/>
              <a:gd name="connsiteX10" fmla="*/ 2267744 w 7668344"/>
              <a:gd name="connsiteY10" fmla="*/ 2880320 h 5776961"/>
              <a:gd name="connsiteX11" fmla="*/ 3491880 w 7668344"/>
              <a:gd name="connsiteY11" fmla="*/ 4104456 h 5776961"/>
              <a:gd name="connsiteX12" fmla="*/ 3995936 w 7668344"/>
              <a:gd name="connsiteY12" fmla="*/ 4320480 h 5776961"/>
              <a:gd name="connsiteX13" fmla="*/ 5076056 w 7668344"/>
              <a:gd name="connsiteY13" fmla="*/ 4824536 h 5776961"/>
              <a:gd name="connsiteX14" fmla="*/ 5436096 w 7668344"/>
              <a:gd name="connsiteY14" fmla="*/ 5256584 h 5776961"/>
              <a:gd name="connsiteX15" fmla="*/ 5940152 w 7668344"/>
              <a:gd name="connsiteY15" fmla="*/ 5776961 h 5776961"/>
              <a:gd name="connsiteX16" fmla="*/ 6921500 w 7668344"/>
              <a:gd name="connsiteY16" fmla="*/ 5771356 h 5776961"/>
              <a:gd name="connsiteX17" fmla="*/ 7668344 w 7668344"/>
              <a:gd name="connsiteY17" fmla="*/ 5776961 h 5776961"/>
              <a:gd name="connsiteX18" fmla="*/ 7092280 w 7668344"/>
              <a:gd name="connsiteY18" fmla="*/ 5056881 h 5776961"/>
              <a:gd name="connsiteX19" fmla="*/ 6300192 w 7668344"/>
              <a:gd name="connsiteY19" fmla="*/ 4264793 h 5776961"/>
              <a:gd name="connsiteX20" fmla="*/ 5796136 w 7668344"/>
              <a:gd name="connsiteY20" fmla="*/ 3832745 h 5776961"/>
              <a:gd name="connsiteX21" fmla="*/ 5220072 w 7668344"/>
              <a:gd name="connsiteY21" fmla="*/ 3616721 h 5776961"/>
              <a:gd name="connsiteX22" fmla="*/ 4932040 w 7668344"/>
              <a:gd name="connsiteY22" fmla="*/ 3544713 h 5776961"/>
              <a:gd name="connsiteX23" fmla="*/ 4139952 w 7668344"/>
              <a:gd name="connsiteY23" fmla="*/ 3184673 h 5776961"/>
              <a:gd name="connsiteX24" fmla="*/ 3419872 w 7668344"/>
              <a:gd name="connsiteY24" fmla="*/ 2392585 h 5776961"/>
              <a:gd name="connsiteX25" fmla="*/ 2997200 w 7668344"/>
              <a:gd name="connsiteY25" fmla="*/ 2177256 h 5776961"/>
              <a:gd name="connsiteX26" fmla="*/ 2552700 w 7668344"/>
              <a:gd name="connsiteY26" fmla="*/ 1821656 h 5776961"/>
              <a:gd name="connsiteX27" fmla="*/ 2123728 w 7668344"/>
              <a:gd name="connsiteY27" fmla="*/ 1584176 h 5776961"/>
              <a:gd name="connsiteX28" fmla="*/ 1043608 w 7668344"/>
              <a:gd name="connsiteY28" fmla="*/ 1008112 h 5776961"/>
              <a:gd name="connsiteX29" fmla="*/ 539552 w 7668344"/>
              <a:gd name="connsiteY29" fmla="*/ 1744513 h 5776961"/>
              <a:gd name="connsiteX30" fmla="*/ 395536 w 7668344"/>
              <a:gd name="connsiteY30" fmla="*/ 1672505 h 5776961"/>
              <a:gd name="connsiteX31" fmla="*/ 0 w 7668344"/>
              <a:gd name="connsiteY31" fmla="*/ 1384473 h 5776961"/>
              <a:gd name="connsiteX32" fmla="*/ 0 w 7668344"/>
              <a:gd name="connsiteY32" fmla="*/ 1096441 h 5776961"/>
              <a:gd name="connsiteX33" fmla="*/ 611560 w 7668344"/>
              <a:gd name="connsiteY33" fmla="*/ 808409 h 5776961"/>
              <a:gd name="connsiteX34" fmla="*/ 683568 w 7668344"/>
              <a:gd name="connsiteY34" fmla="*/ 520377 h 5776961"/>
              <a:gd name="connsiteX35" fmla="*/ 179512 w 7668344"/>
              <a:gd name="connsiteY35" fmla="*/ 88329 h 5776961"/>
              <a:gd name="connsiteX0" fmla="*/ 179512 w 7668344"/>
              <a:gd name="connsiteY0" fmla="*/ 88329 h 5776961"/>
              <a:gd name="connsiteX1" fmla="*/ 0 w 7668344"/>
              <a:gd name="connsiteY1" fmla="*/ 16321 h 5776961"/>
              <a:gd name="connsiteX2" fmla="*/ 0 w 7668344"/>
              <a:gd name="connsiteY2" fmla="*/ 0 h 5776961"/>
              <a:gd name="connsiteX3" fmla="*/ 0 w 7668344"/>
              <a:gd name="connsiteY3" fmla="*/ 648072 h 5776961"/>
              <a:gd name="connsiteX4" fmla="*/ 0 w 7668344"/>
              <a:gd name="connsiteY4" fmla="*/ 1080120 h 5776961"/>
              <a:gd name="connsiteX5" fmla="*/ 0 w 7668344"/>
              <a:gd name="connsiteY5" fmla="*/ 1368152 h 5776961"/>
              <a:gd name="connsiteX6" fmla="*/ 395536 w 7668344"/>
              <a:gd name="connsiteY6" fmla="*/ 1656184 h 5776961"/>
              <a:gd name="connsiteX7" fmla="*/ 1043608 w 7668344"/>
              <a:gd name="connsiteY7" fmla="*/ 1944216 h 5776961"/>
              <a:gd name="connsiteX8" fmla="*/ 1011936 w 7668344"/>
              <a:gd name="connsiteY8" fmla="*/ 1937289 h 5776961"/>
              <a:gd name="connsiteX9" fmla="*/ 1331640 w 7668344"/>
              <a:gd name="connsiteY9" fmla="*/ 2448272 h 5776961"/>
              <a:gd name="connsiteX10" fmla="*/ 2267744 w 7668344"/>
              <a:gd name="connsiteY10" fmla="*/ 2880320 h 5776961"/>
              <a:gd name="connsiteX11" fmla="*/ 3491880 w 7668344"/>
              <a:gd name="connsiteY11" fmla="*/ 4104456 h 5776961"/>
              <a:gd name="connsiteX12" fmla="*/ 3995936 w 7668344"/>
              <a:gd name="connsiteY12" fmla="*/ 4320480 h 5776961"/>
              <a:gd name="connsiteX13" fmla="*/ 5076056 w 7668344"/>
              <a:gd name="connsiteY13" fmla="*/ 4824536 h 5776961"/>
              <a:gd name="connsiteX14" fmla="*/ 5436096 w 7668344"/>
              <a:gd name="connsiteY14" fmla="*/ 5256584 h 5776961"/>
              <a:gd name="connsiteX15" fmla="*/ 5940152 w 7668344"/>
              <a:gd name="connsiteY15" fmla="*/ 5776961 h 5776961"/>
              <a:gd name="connsiteX16" fmla="*/ 6921500 w 7668344"/>
              <a:gd name="connsiteY16" fmla="*/ 5771356 h 5776961"/>
              <a:gd name="connsiteX17" fmla="*/ 7668344 w 7668344"/>
              <a:gd name="connsiteY17" fmla="*/ 5776961 h 5776961"/>
              <a:gd name="connsiteX18" fmla="*/ 7092280 w 7668344"/>
              <a:gd name="connsiteY18" fmla="*/ 5056881 h 5776961"/>
              <a:gd name="connsiteX19" fmla="*/ 6300192 w 7668344"/>
              <a:gd name="connsiteY19" fmla="*/ 4264793 h 5776961"/>
              <a:gd name="connsiteX20" fmla="*/ 5796136 w 7668344"/>
              <a:gd name="connsiteY20" fmla="*/ 3832745 h 5776961"/>
              <a:gd name="connsiteX21" fmla="*/ 5220072 w 7668344"/>
              <a:gd name="connsiteY21" fmla="*/ 3616721 h 5776961"/>
              <a:gd name="connsiteX22" fmla="*/ 4932040 w 7668344"/>
              <a:gd name="connsiteY22" fmla="*/ 3544713 h 5776961"/>
              <a:gd name="connsiteX23" fmla="*/ 4139952 w 7668344"/>
              <a:gd name="connsiteY23" fmla="*/ 3184673 h 5776961"/>
              <a:gd name="connsiteX24" fmla="*/ 3419872 w 7668344"/>
              <a:gd name="connsiteY24" fmla="*/ 2392585 h 5776961"/>
              <a:gd name="connsiteX25" fmla="*/ 2552700 w 7668344"/>
              <a:gd name="connsiteY25" fmla="*/ 1821656 h 5776961"/>
              <a:gd name="connsiteX26" fmla="*/ 2123728 w 7668344"/>
              <a:gd name="connsiteY26" fmla="*/ 1584176 h 5776961"/>
              <a:gd name="connsiteX27" fmla="*/ 1043608 w 7668344"/>
              <a:gd name="connsiteY27" fmla="*/ 1008112 h 5776961"/>
              <a:gd name="connsiteX28" fmla="*/ 539552 w 7668344"/>
              <a:gd name="connsiteY28" fmla="*/ 1744513 h 5776961"/>
              <a:gd name="connsiteX29" fmla="*/ 395536 w 7668344"/>
              <a:gd name="connsiteY29" fmla="*/ 1672505 h 5776961"/>
              <a:gd name="connsiteX30" fmla="*/ 0 w 7668344"/>
              <a:gd name="connsiteY30" fmla="*/ 1384473 h 5776961"/>
              <a:gd name="connsiteX31" fmla="*/ 0 w 7668344"/>
              <a:gd name="connsiteY31" fmla="*/ 1096441 h 5776961"/>
              <a:gd name="connsiteX32" fmla="*/ 611560 w 7668344"/>
              <a:gd name="connsiteY32" fmla="*/ 808409 h 5776961"/>
              <a:gd name="connsiteX33" fmla="*/ 683568 w 7668344"/>
              <a:gd name="connsiteY33" fmla="*/ 520377 h 5776961"/>
              <a:gd name="connsiteX34" fmla="*/ 179512 w 7668344"/>
              <a:gd name="connsiteY34" fmla="*/ 88329 h 5776961"/>
              <a:gd name="connsiteX0" fmla="*/ 179512 w 7668344"/>
              <a:gd name="connsiteY0" fmla="*/ 88329 h 5776961"/>
              <a:gd name="connsiteX1" fmla="*/ 0 w 7668344"/>
              <a:gd name="connsiteY1" fmla="*/ 16321 h 5776961"/>
              <a:gd name="connsiteX2" fmla="*/ 0 w 7668344"/>
              <a:gd name="connsiteY2" fmla="*/ 0 h 5776961"/>
              <a:gd name="connsiteX3" fmla="*/ 0 w 7668344"/>
              <a:gd name="connsiteY3" fmla="*/ 648072 h 5776961"/>
              <a:gd name="connsiteX4" fmla="*/ 0 w 7668344"/>
              <a:gd name="connsiteY4" fmla="*/ 1080120 h 5776961"/>
              <a:gd name="connsiteX5" fmla="*/ 0 w 7668344"/>
              <a:gd name="connsiteY5" fmla="*/ 1368152 h 5776961"/>
              <a:gd name="connsiteX6" fmla="*/ 395536 w 7668344"/>
              <a:gd name="connsiteY6" fmla="*/ 1656184 h 5776961"/>
              <a:gd name="connsiteX7" fmla="*/ 1043608 w 7668344"/>
              <a:gd name="connsiteY7" fmla="*/ 1944216 h 5776961"/>
              <a:gd name="connsiteX8" fmla="*/ 1011936 w 7668344"/>
              <a:gd name="connsiteY8" fmla="*/ 1937289 h 5776961"/>
              <a:gd name="connsiteX9" fmla="*/ 1331640 w 7668344"/>
              <a:gd name="connsiteY9" fmla="*/ 2448272 h 5776961"/>
              <a:gd name="connsiteX10" fmla="*/ 2267744 w 7668344"/>
              <a:gd name="connsiteY10" fmla="*/ 2880320 h 5776961"/>
              <a:gd name="connsiteX11" fmla="*/ 3491880 w 7668344"/>
              <a:gd name="connsiteY11" fmla="*/ 4104456 h 5776961"/>
              <a:gd name="connsiteX12" fmla="*/ 3995936 w 7668344"/>
              <a:gd name="connsiteY12" fmla="*/ 4320480 h 5776961"/>
              <a:gd name="connsiteX13" fmla="*/ 5076056 w 7668344"/>
              <a:gd name="connsiteY13" fmla="*/ 4824536 h 5776961"/>
              <a:gd name="connsiteX14" fmla="*/ 5436096 w 7668344"/>
              <a:gd name="connsiteY14" fmla="*/ 5256584 h 5776961"/>
              <a:gd name="connsiteX15" fmla="*/ 5940152 w 7668344"/>
              <a:gd name="connsiteY15" fmla="*/ 5776961 h 5776961"/>
              <a:gd name="connsiteX16" fmla="*/ 6921500 w 7668344"/>
              <a:gd name="connsiteY16" fmla="*/ 5771356 h 5776961"/>
              <a:gd name="connsiteX17" fmla="*/ 7668344 w 7668344"/>
              <a:gd name="connsiteY17" fmla="*/ 5776961 h 5776961"/>
              <a:gd name="connsiteX18" fmla="*/ 7092280 w 7668344"/>
              <a:gd name="connsiteY18" fmla="*/ 5056881 h 5776961"/>
              <a:gd name="connsiteX19" fmla="*/ 6300192 w 7668344"/>
              <a:gd name="connsiteY19" fmla="*/ 4264793 h 5776961"/>
              <a:gd name="connsiteX20" fmla="*/ 5796136 w 7668344"/>
              <a:gd name="connsiteY20" fmla="*/ 3832745 h 5776961"/>
              <a:gd name="connsiteX21" fmla="*/ 5220072 w 7668344"/>
              <a:gd name="connsiteY21" fmla="*/ 3616721 h 5776961"/>
              <a:gd name="connsiteX22" fmla="*/ 4932040 w 7668344"/>
              <a:gd name="connsiteY22" fmla="*/ 3544713 h 5776961"/>
              <a:gd name="connsiteX23" fmla="*/ 4139952 w 7668344"/>
              <a:gd name="connsiteY23" fmla="*/ 3184673 h 5776961"/>
              <a:gd name="connsiteX24" fmla="*/ 3419872 w 7668344"/>
              <a:gd name="connsiteY24" fmla="*/ 2392585 h 5776961"/>
              <a:gd name="connsiteX25" fmla="*/ 2123728 w 7668344"/>
              <a:gd name="connsiteY25" fmla="*/ 1584176 h 5776961"/>
              <a:gd name="connsiteX26" fmla="*/ 1043608 w 7668344"/>
              <a:gd name="connsiteY26" fmla="*/ 1008112 h 5776961"/>
              <a:gd name="connsiteX27" fmla="*/ 539552 w 7668344"/>
              <a:gd name="connsiteY27" fmla="*/ 1744513 h 5776961"/>
              <a:gd name="connsiteX28" fmla="*/ 395536 w 7668344"/>
              <a:gd name="connsiteY28" fmla="*/ 1672505 h 5776961"/>
              <a:gd name="connsiteX29" fmla="*/ 0 w 7668344"/>
              <a:gd name="connsiteY29" fmla="*/ 1384473 h 5776961"/>
              <a:gd name="connsiteX30" fmla="*/ 0 w 7668344"/>
              <a:gd name="connsiteY30" fmla="*/ 1096441 h 5776961"/>
              <a:gd name="connsiteX31" fmla="*/ 611560 w 7668344"/>
              <a:gd name="connsiteY31" fmla="*/ 808409 h 5776961"/>
              <a:gd name="connsiteX32" fmla="*/ 683568 w 7668344"/>
              <a:gd name="connsiteY32" fmla="*/ 520377 h 5776961"/>
              <a:gd name="connsiteX33" fmla="*/ 179512 w 7668344"/>
              <a:gd name="connsiteY33" fmla="*/ 88329 h 5776961"/>
              <a:gd name="connsiteX0" fmla="*/ 179512 w 7668344"/>
              <a:gd name="connsiteY0" fmla="*/ 88329 h 5776961"/>
              <a:gd name="connsiteX1" fmla="*/ 0 w 7668344"/>
              <a:gd name="connsiteY1" fmla="*/ 16321 h 5776961"/>
              <a:gd name="connsiteX2" fmla="*/ 0 w 7668344"/>
              <a:gd name="connsiteY2" fmla="*/ 0 h 5776961"/>
              <a:gd name="connsiteX3" fmla="*/ 0 w 7668344"/>
              <a:gd name="connsiteY3" fmla="*/ 648072 h 5776961"/>
              <a:gd name="connsiteX4" fmla="*/ 0 w 7668344"/>
              <a:gd name="connsiteY4" fmla="*/ 1080120 h 5776961"/>
              <a:gd name="connsiteX5" fmla="*/ 0 w 7668344"/>
              <a:gd name="connsiteY5" fmla="*/ 1368152 h 5776961"/>
              <a:gd name="connsiteX6" fmla="*/ 395536 w 7668344"/>
              <a:gd name="connsiteY6" fmla="*/ 1656184 h 5776961"/>
              <a:gd name="connsiteX7" fmla="*/ 1043608 w 7668344"/>
              <a:gd name="connsiteY7" fmla="*/ 1944216 h 5776961"/>
              <a:gd name="connsiteX8" fmla="*/ 1011936 w 7668344"/>
              <a:gd name="connsiteY8" fmla="*/ 1937289 h 5776961"/>
              <a:gd name="connsiteX9" fmla="*/ 1331640 w 7668344"/>
              <a:gd name="connsiteY9" fmla="*/ 2448272 h 5776961"/>
              <a:gd name="connsiteX10" fmla="*/ 2267744 w 7668344"/>
              <a:gd name="connsiteY10" fmla="*/ 2880320 h 5776961"/>
              <a:gd name="connsiteX11" fmla="*/ 3491880 w 7668344"/>
              <a:gd name="connsiteY11" fmla="*/ 4104456 h 5776961"/>
              <a:gd name="connsiteX12" fmla="*/ 3995936 w 7668344"/>
              <a:gd name="connsiteY12" fmla="*/ 4320480 h 5776961"/>
              <a:gd name="connsiteX13" fmla="*/ 5076056 w 7668344"/>
              <a:gd name="connsiteY13" fmla="*/ 4824536 h 5776961"/>
              <a:gd name="connsiteX14" fmla="*/ 5436096 w 7668344"/>
              <a:gd name="connsiteY14" fmla="*/ 5256584 h 5776961"/>
              <a:gd name="connsiteX15" fmla="*/ 5940152 w 7668344"/>
              <a:gd name="connsiteY15" fmla="*/ 5776961 h 5776961"/>
              <a:gd name="connsiteX16" fmla="*/ 6921500 w 7668344"/>
              <a:gd name="connsiteY16" fmla="*/ 5771356 h 5776961"/>
              <a:gd name="connsiteX17" fmla="*/ 7668344 w 7668344"/>
              <a:gd name="connsiteY17" fmla="*/ 5776961 h 5776961"/>
              <a:gd name="connsiteX18" fmla="*/ 7092280 w 7668344"/>
              <a:gd name="connsiteY18" fmla="*/ 5056881 h 5776961"/>
              <a:gd name="connsiteX19" fmla="*/ 6300192 w 7668344"/>
              <a:gd name="connsiteY19" fmla="*/ 4264793 h 5776961"/>
              <a:gd name="connsiteX20" fmla="*/ 5796136 w 7668344"/>
              <a:gd name="connsiteY20" fmla="*/ 3832745 h 5776961"/>
              <a:gd name="connsiteX21" fmla="*/ 5220072 w 7668344"/>
              <a:gd name="connsiteY21" fmla="*/ 3616721 h 5776961"/>
              <a:gd name="connsiteX22" fmla="*/ 4932040 w 7668344"/>
              <a:gd name="connsiteY22" fmla="*/ 3544713 h 5776961"/>
              <a:gd name="connsiteX23" fmla="*/ 4139952 w 7668344"/>
              <a:gd name="connsiteY23" fmla="*/ 3184673 h 5776961"/>
              <a:gd name="connsiteX24" fmla="*/ 3419872 w 7668344"/>
              <a:gd name="connsiteY24" fmla="*/ 2392585 h 5776961"/>
              <a:gd name="connsiteX25" fmla="*/ 2195736 w 7668344"/>
              <a:gd name="connsiteY25" fmla="*/ 1456481 h 5776961"/>
              <a:gd name="connsiteX26" fmla="*/ 1043608 w 7668344"/>
              <a:gd name="connsiteY26" fmla="*/ 1008112 h 5776961"/>
              <a:gd name="connsiteX27" fmla="*/ 539552 w 7668344"/>
              <a:gd name="connsiteY27" fmla="*/ 1744513 h 5776961"/>
              <a:gd name="connsiteX28" fmla="*/ 395536 w 7668344"/>
              <a:gd name="connsiteY28" fmla="*/ 1672505 h 5776961"/>
              <a:gd name="connsiteX29" fmla="*/ 0 w 7668344"/>
              <a:gd name="connsiteY29" fmla="*/ 1384473 h 5776961"/>
              <a:gd name="connsiteX30" fmla="*/ 0 w 7668344"/>
              <a:gd name="connsiteY30" fmla="*/ 1096441 h 5776961"/>
              <a:gd name="connsiteX31" fmla="*/ 611560 w 7668344"/>
              <a:gd name="connsiteY31" fmla="*/ 808409 h 5776961"/>
              <a:gd name="connsiteX32" fmla="*/ 683568 w 7668344"/>
              <a:gd name="connsiteY32" fmla="*/ 520377 h 5776961"/>
              <a:gd name="connsiteX33" fmla="*/ 179512 w 7668344"/>
              <a:gd name="connsiteY33" fmla="*/ 88329 h 5776961"/>
              <a:gd name="connsiteX0" fmla="*/ 179512 w 7668344"/>
              <a:gd name="connsiteY0" fmla="*/ 88329 h 5776961"/>
              <a:gd name="connsiteX1" fmla="*/ 0 w 7668344"/>
              <a:gd name="connsiteY1" fmla="*/ 16321 h 5776961"/>
              <a:gd name="connsiteX2" fmla="*/ 0 w 7668344"/>
              <a:gd name="connsiteY2" fmla="*/ 0 h 5776961"/>
              <a:gd name="connsiteX3" fmla="*/ 0 w 7668344"/>
              <a:gd name="connsiteY3" fmla="*/ 648072 h 5776961"/>
              <a:gd name="connsiteX4" fmla="*/ 0 w 7668344"/>
              <a:gd name="connsiteY4" fmla="*/ 1080120 h 5776961"/>
              <a:gd name="connsiteX5" fmla="*/ 0 w 7668344"/>
              <a:gd name="connsiteY5" fmla="*/ 1368152 h 5776961"/>
              <a:gd name="connsiteX6" fmla="*/ 395536 w 7668344"/>
              <a:gd name="connsiteY6" fmla="*/ 1656184 h 5776961"/>
              <a:gd name="connsiteX7" fmla="*/ 1043608 w 7668344"/>
              <a:gd name="connsiteY7" fmla="*/ 1944216 h 5776961"/>
              <a:gd name="connsiteX8" fmla="*/ 1011936 w 7668344"/>
              <a:gd name="connsiteY8" fmla="*/ 1937289 h 5776961"/>
              <a:gd name="connsiteX9" fmla="*/ 1331640 w 7668344"/>
              <a:gd name="connsiteY9" fmla="*/ 2448272 h 5776961"/>
              <a:gd name="connsiteX10" fmla="*/ 2267744 w 7668344"/>
              <a:gd name="connsiteY10" fmla="*/ 2880320 h 5776961"/>
              <a:gd name="connsiteX11" fmla="*/ 3491880 w 7668344"/>
              <a:gd name="connsiteY11" fmla="*/ 4104456 h 5776961"/>
              <a:gd name="connsiteX12" fmla="*/ 3995936 w 7668344"/>
              <a:gd name="connsiteY12" fmla="*/ 4320480 h 5776961"/>
              <a:gd name="connsiteX13" fmla="*/ 5076056 w 7668344"/>
              <a:gd name="connsiteY13" fmla="*/ 4824536 h 5776961"/>
              <a:gd name="connsiteX14" fmla="*/ 5436096 w 7668344"/>
              <a:gd name="connsiteY14" fmla="*/ 5256584 h 5776961"/>
              <a:gd name="connsiteX15" fmla="*/ 5940152 w 7668344"/>
              <a:gd name="connsiteY15" fmla="*/ 5776961 h 5776961"/>
              <a:gd name="connsiteX16" fmla="*/ 6921500 w 7668344"/>
              <a:gd name="connsiteY16" fmla="*/ 5771356 h 5776961"/>
              <a:gd name="connsiteX17" fmla="*/ 7668344 w 7668344"/>
              <a:gd name="connsiteY17" fmla="*/ 5776961 h 5776961"/>
              <a:gd name="connsiteX18" fmla="*/ 7092280 w 7668344"/>
              <a:gd name="connsiteY18" fmla="*/ 5056881 h 5776961"/>
              <a:gd name="connsiteX19" fmla="*/ 6300192 w 7668344"/>
              <a:gd name="connsiteY19" fmla="*/ 4264793 h 5776961"/>
              <a:gd name="connsiteX20" fmla="*/ 5796136 w 7668344"/>
              <a:gd name="connsiteY20" fmla="*/ 3832745 h 5776961"/>
              <a:gd name="connsiteX21" fmla="*/ 5220072 w 7668344"/>
              <a:gd name="connsiteY21" fmla="*/ 3616721 h 5776961"/>
              <a:gd name="connsiteX22" fmla="*/ 4932040 w 7668344"/>
              <a:gd name="connsiteY22" fmla="*/ 3544713 h 5776961"/>
              <a:gd name="connsiteX23" fmla="*/ 4139952 w 7668344"/>
              <a:gd name="connsiteY23" fmla="*/ 3184673 h 5776961"/>
              <a:gd name="connsiteX24" fmla="*/ 3419872 w 7668344"/>
              <a:gd name="connsiteY24" fmla="*/ 2392585 h 5776961"/>
              <a:gd name="connsiteX25" fmla="*/ 2195736 w 7668344"/>
              <a:gd name="connsiteY25" fmla="*/ 1456481 h 5776961"/>
              <a:gd name="connsiteX26" fmla="*/ 1043608 w 7668344"/>
              <a:gd name="connsiteY26" fmla="*/ 1008112 h 5776961"/>
              <a:gd name="connsiteX27" fmla="*/ 539552 w 7668344"/>
              <a:gd name="connsiteY27" fmla="*/ 1744513 h 5776961"/>
              <a:gd name="connsiteX28" fmla="*/ 395536 w 7668344"/>
              <a:gd name="connsiteY28" fmla="*/ 1672505 h 5776961"/>
              <a:gd name="connsiteX29" fmla="*/ 0 w 7668344"/>
              <a:gd name="connsiteY29" fmla="*/ 1384473 h 5776961"/>
              <a:gd name="connsiteX30" fmla="*/ 0 w 7668344"/>
              <a:gd name="connsiteY30" fmla="*/ 1096441 h 5776961"/>
              <a:gd name="connsiteX31" fmla="*/ 611560 w 7668344"/>
              <a:gd name="connsiteY31" fmla="*/ 808409 h 5776961"/>
              <a:gd name="connsiteX32" fmla="*/ 683568 w 7668344"/>
              <a:gd name="connsiteY32" fmla="*/ 520377 h 5776961"/>
              <a:gd name="connsiteX33" fmla="*/ 179512 w 7668344"/>
              <a:gd name="connsiteY33" fmla="*/ 88329 h 5776961"/>
              <a:gd name="connsiteX0" fmla="*/ 179512 w 7668344"/>
              <a:gd name="connsiteY0" fmla="*/ 88329 h 5776961"/>
              <a:gd name="connsiteX1" fmla="*/ 0 w 7668344"/>
              <a:gd name="connsiteY1" fmla="*/ 16321 h 5776961"/>
              <a:gd name="connsiteX2" fmla="*/ 0 w 7668344"/>
              <a:gd name="connsiteY2" fmla="*/ 0 h 5776961"/>
              <a:gd name="connsiteX3" fmla="*/ 0 w 7668344"/>
              <a:gd name="connsiteY3" fmla="*/ 648072 h 5776961"/>
              <a:gd name="connsiteX4" fmla="*/ 0 w 7668344"/>
              <a:gd name="connsiteY4" fmla="*/ 1080120 h 5776961"/>
              <a:gd name="connsiteX5" fmla="*/ 0 w 7668344"/>
              <a:gd name="connsiteY5" fmla="*/ 1368152 h 5776961"/>
              <a:gd name="connsiteX6" fmla="*/ 395536 w 7668344"/>
              <a:gd name="connsiteY6" fmla="*/ 1656184 h 5776961"/>
              <a:gd name="connsiteX7" fmla="*/ 1043608 w 7668344"/>
              <a:gd name="connsiteY7" fmla="*/ 1944216 h 5776961"/>
              <a:gd name="connsiteX8" fmla="*/ 1011936 w 7668344"/>
              <a:gd name="connsiteY8" fmla="*/ 1937289 h 5776961"/>
              <a:gd name="connsiteX9" fmla="*/ 1331640 w 7668344"/>
              <a:gd name="connsiteY9" fmla="*/ 2448272 h 5776961"/>
              <a:gd name="connsiteX10" fmla="*/ 2267744 w 7668344"/>
              <a:gd name="connsiteY10" fmla="*/ 2880320 h 5776961"/>
              <a:gd name="connsiteX11" fmla="*/ 3491880 w 7668344"/>
              <a:gd name="connsiteY11" fmla="*/ 4104456 h 5776961"/>
              <a:gd name="connsiteX12" fmla="*/ 3995936 w 7668344"/>
              <a:gd name="connsiteY12" fmla="*/ 4320480 h 5776961"/>
              <a:gd name="connsiteX13" fmla="*/ 5076056 w 7668344"/>
              <a:gd name="connsiteY13" fmla="*/ 4824536 h 5776961"/>
              <a:gd name="connsiteX14" fmla="*/ 5436096 w 7668344"/>
              <a:gd name="connsiteY14" fmla="*/ 5256584 h 5776961"/>
              <a:gd name="connsiteX15" fmla="*/ 5940152 w 7668344"/>
              <a:gd name="connsiteY15" fmla="*/ 5776961 h 5776961"/>
              <a:gd name="connsiteX16" fmla="*/ 6921500 w 7668344"/>
              <a:gd name="connsiteY16" fmla="*/ 5771356 h 5776961"/>
              <a:gd name="connsiteX17" fmla="*/ 7668344 w 7668344"/>
              <a:gd name="connsiteY17" fmla="*/ 5776961 h 5776961"/>
              <a:gd name="connsiteX18" fmla="*/ 7092280 w 7668344"/>
              <a:gd name="connsiteY18" fmla="*/ 5056881 h 5776961"/>
              <a:gd name="connsiteX19" fmla="*/ 6300192 w 7668344"/>
              <a:gd name="connsiteY19" fmla="*/ 4264793 h 5776961"/>
              <a:gd name="connsiteX20" fmla="*/ 5796136 w 7668344"/>
              <a:gd name="connsiteY20" fmla="*/ 3832745 h 5776961"/>
              <a:gd name="connsiteX21" fmla="*/ 5220072 w 7668344"/>
              <a:gd name="connsiteY21" fmla="*/ 3616721 h 5776961"/>
              <a:gd name="connsiteX22" fmla="*/ 4932040 w 7668344"/>
              <a:gd name="connsiteY22" fmla="*/ 3544713 h 5776961"/>
              <a:gd name="connsiteX23" fmla="*/ 4139952 w 7668344"/>
              <a:gd name="connsiteY23" fmla="*/ 3184673 h 5776961"/>
              <a:gd name="connsiteX24" fmla="*/ 3419872 w 7668344"/>
              <a:gd name="connsiteY24" fmla="*/ 2320577 h 5776961"/>
              <a:gd name="connsiteX25" fmla="*/ 2195736 w 7668344"/>
              <a:gd name="connsiteY25" fmla="*/ 1456481 h 5776961"/>
              <a:gd name="connsiteX26" fmla="*/ 1043608 w 7668344"/>
              <a:gd name="connsiteY26" fmla="*/ 1008112 h 5776961"/>
              <a:gd name="connsiteX27" fmla="*/ 539552 w 7668344"/>
              <a:gd name="connsiteY27" fmla="*/ 1744513 h 5776961"/>
              <a:gd name="connsiteX28" fmla="*/ 395536 w 7668344"/>
              <a:gd name="connsiteY28" fmla="*/ 1672505 h 5776961"/>
              <a:gd name="connsiteX29" fmla="*/ 0 w 7668344"/>
              <a:gd name="connsiteY29" fmla="*/ 1384473 h 5776961"/>
              <a:gd name="connsiteX30" fmla="*/ 0 w 7668344"/>
              <a:gd name="connsiteY30" fmla="*/ 1096441 h 5776961"/>
              <a:gd name="connsiteX31" fmla="*/ 611560 w 7668344"/>
              <a:gd name="connsiteY31" fmla="*/ 808409 h 5776961"/>
              <a:gd name="connsiteX32" fmla="*/ 683568 w 7668344"/>
              <a:gd name="connsiteY32" fmla="*/ 520377 h 5776961"/>
              <a:gd name="connsiteX33" fmla="*/ 179512 w 7668344"/>
              <a:gd name="connsiteY33" fmla="*/ 88329 h 5776961"/>
              <a:gd name="connsiteX0" fmla="*/ 179512 w 7668344"/>
              <a:gd name="connsiteY0" fmla="*/ 88329 h 5776961"/>
              <a:gd name="connsiteX1" fmla="*/ 0 w 7668344"/>
              <a:gd name="connsiteY1" fmla="*/ 16321 h 5776961"/>
              <a:gd name="connsiteX2" fmla="*/ 0 w 7668344"/>
              <a:gd name="connsiteY2" fmla="*/ 0 h 5776961"/>
              <a:gd name="connsiteX3" fmla="*/ 0 w 7668344"/>
              <a:gd name="connsiteY3" fmla="*/ 648072 h 5776961"/>
              <a:gd name="connsiteX4" fmla="*/ 0 w 7668344"/>
              <a:gd name="connsiteY4" fmla="*/ 1080120 h 5776961"/>
              <a:gd name="connsiteX5" fmla="*/ 0 w 7668344"/>
              <a:gd name="connsiteY5" fmla="*/ 1368152 h 5776961"/>
              <a:gd name="connsiteX6" fmla="*/ 395536 w 7668344"/>
              <a:gd name="connsiteY6" fmla="*/ 1656184 h 5776961"/>
              <a:gd name="connsiteX7" fmla="*/ 1043608 w 7668344"/>
              <a:gd name="connsiteY7" fmla="*/ 1944216 h 5776961"/>
              <a:gd name="connsiteX8" fmla="*/ 1011936 w 7668344"/>
              <a:gd name="connsiteY8" fmla="*/ 1937289 h 5776961"/>
              <a:gd name="connsiteX9" fmla="*/ 1331640 w 7668344"/>
              <a:gd name="connsiteY9" fmla="*/ 2448272 h 5776961"/>
              <a:gd name="connsiteX10" fmla="*/ 2267744 w 7668344"/>
              <a:gd name="connsiteY10" fmla="*/ 2880320 h 5776961"/>
              <a:gd name="connsiteX11" fmla="*/ 3491880 w 7668344"/>
              <a:gd name="connsiteY11" fmla="*/ 4104456 h 5776961"/>
              <a:gd name="connsiteX12" fmla="*/ 3995936 w 7668344"/>
              <a:gd name="connsiteY12" fmla="*/ 4320480 h 5776961"/>
              <a:gd name="connsiteX13" fmla="*/ 5076056 w 7668344"/>
              <a:gd name="connsiteY13" fmla="*/ 4824536 h 5776961"/>
              <a:gd name="connsiteX14" fmla="*/ 5436096 w 7668344"/>
              <a:gd name="connsiteY14" fmla="*/ 5256584 h 5776961"/>
              <a:gd name="connsiteX15" fmla="*/ 5940152 w 7668344"/>
              <a:gd name="connsiteY15" fmla="*/ 5776961 h 5776961"/>
              <a:gd name="connsiteX16" fmla="*/ 6921500 w 7668344"/>
              <a:gd name="connsiteY16" fmla="*/ 5771356 h 5776961"/>
              <a:gd name="connsiteX17" fmla="*/ 7668344 w 7668344"/>
              <a:gd name="connsiteY17" fmla="*/ 5776961 h 5776961"/>
              <a:gd name="connsiteX18" fmla="*/ 7092280 w 7668344"/>
              <a:gd name="connsiteY18" fmla="*/ 5056881 h 5776961"/>
              <a:gd name="connsiteX19" fmla="*/ 6300192 w 7668344"/>
              <a:gd name="connsiteY19" fmla="*/ 4264793 h 5776961"/>
              <a:gd name="connsiteX20" fmla="*/ 5796136 w 7668344"/>
              <a:gd name="connsiteY20" fmla="*/ 3832745 h 5776961"/>
              <a:gd name="connsiteX21" fmla="*/ 5220072 w 7668344"/>
              <a:gd name="connsiteY21" fmla="*/ 3616721 h 5776961"/>
              <a:gd name="connsiteX22" fmla="*/ 4932040 w 7668344"/>
              <a:gd name="connsiteY22" fmla="*/ 3544713 h 5776961"/>
              <a:gd name="connsiteX23" fmla="*/ 4139952 w 7668344"/>
              <a:gd name="connsiteY23" fmla="*/ 3184673 h 5776961"/>
              <a:gd name="connsiteX24" fmla="*/ 3419872 w 7668344"/>
              <a:gd name="connsiteY24" fmla="*/ 2320577 h 5776961"/>
              <a:gd name="connsiteX25" fmla="*/ 2195736 w 7668344"/>
              <a:gd name="connsiteY25" fmla="*/ 1456481 h 5776961"/>
              <a:gd name="connsiteX26" fmla="*/ 2123728 w 7668344"/>
              <a:gd name="connsiteY26" fmla="*/ 1096441 h 5776961"/>
              <a:gd name="connsiteX27" fmla="*/ 539552 w 7668344"/>
              <a:gd name="connsiteY27" fmla="*/ 1744513 h 5776961"/>
              <a:gd name="connsiteX28" fmla="*/ 395536 w 7668344"/>
              <a:gd name="connsiteY28" fmla="*/ 1672505 h 5776961"/>
              <a:gd name="connsiteX29" fmla="*/ 0 w 7668344"/>
              <a:gd name="connsiteY29" fmla="*/ 1384473 h 5776961"/>
              <a:gd name="connsiteX30" fmla="*/ 0 w 7668344"/>
              <a:gd name="connsiteY30" fmla="*/ 1096441 h 5776961"/>
              <a:gd name="connsiteX31" fmla="*/ 611560 w 7668344"/>
              <a:gd name="connsiteY31" fmla="*/ 808409 h 5776961"/>
              <a:gd name="connsiteX32" fmla="*/ 683568 w 7668344"/>
              <a:gd name="connsiteY32" fmla="*/ 520377 h 5776961"/>
              <a:gd name="connsiteX33" fmla="*/ 179512 w 7668344"/>
              <a:gd name="connsiteY33" fmla="*/ 88329 h 5776961"/>
              <a:gd name="connsiteX0" fmla="*/ 179512 w 7668344"/>
              <a:gd name="connsiteY0" fmla="*/ 88329 h 5776961"/>
              <a:gd name="connsiteX1" fmla="*/ 0 w 7668344"/>
              <a:gd name="connsiteY1" fmla="*/ 16321 h 5776961"/>
              <a:gd name="connsiteX2" fmla="*/ 0 w 7668344"/>
              <a:gd name="connsiteY2" fmla="*/ 0 h 5776961"/>
              <a:gd name="connsiteX3" fmla="*/ 0 w 7668344"/>
              <a:gd name="connsiteY3" fmla="*/ 648072 h 5776961"/>
              <a:gd name="connsiteX4" fmla="*/ 0 w 7668344"/>
              <a:gd name="connsiteY4" fmla="*/ 1080120 h 5776961"/>
              <a:gd name="connsiteX5" fmla="*/ 0 w 7668344"/>
              <a:gd name="connsiteY5" fmla="*/ 1368152 h 5776961"/>
              <a:gd name="connsiteX6" fmla="*/ 395536 w 7668344"/>
              <a:gd name="connsiteY6" fmla="*/ 1656184 h 5776961"/>
              <a:gd name="connsiteX7" fmla="*/ 1043608 w 7668344"/>
              <a:gd name="connsiteY7" fmla="*/ 1944216 h 5776961"/>
              <a:gd name="connsiteX8" fmla="*/ 1011936 w 7668344"/>
              <a:gd name="connsiteY8" fmla="*/ 1937289 h 5776961"/>
              <a:gd name="connsiteX9" fmla="*/ 1331640 w 7668344"/>
              <a:gd name="connsiteY9" fmla="*/ 2448272 h 5776961"/>
              <a:gd name="connsiteX10" fmla="*/ 2267744 w 7668344"/>
              <a:gd name="connsiteY10" fmla="*/ 2880320 h 5776961"/>
              <a:gd name="connsiteX11" fmla="*/ 3491880 w 7668344"/>
              <a:gd name="connsiteY11" fmla="*/ 4104456 h 5776961"/>
              <a:gd name="connsiteX12" fmla="*/ 3995936 w 7668344"/>
              <a:gd name="connsiteY12" fmla="*/ 4320480 h 5776961"/>
              <a:gd name="connsiteX13" fmla="*/ 5076056 w 7668344"/>
              <a:gd name="connsiteY13" fmla="*/ 4824536 h 5776961"/>
              <a:gd name="connsiteX14" fmla="*/ 5436096 w 7668344"/>
              <a:gd name="connsiteY14" fmla="*/ 5256584 h 5776961"/>
              <a:gd name="connsiteX15" fmla="*/ 5940152 w 7668344"/>
              <a:gd name="connsiteY15" fmla="*/ 5776961 h 5776961"/>
              <a:gd name="connsiteX16" fmla="*/ 6921500 w 7668344"/>
              <a:gd name="connsiteY16" fmla="*/ 5771356 h 5776961"/>
              <a:gd name="connsiteX17" fmla="*/ 7668344 w 7668344"/>
              <a:gd name="connsiteY17" fmla="*/ 5776961 h 5776961"/>
              <a:gd name="connsiteX18" fmla="*/ 7092280 w 7668344"/>
              <a:gd name="connsiteY18" fmla="*/ 5056881 h 5776961"/>
              <a:gd name="connsiteX19" fmla="*/ 6300192 w 7668344"/>
              <a:gd name="connsiteY19" fmla="*/ 4264793 h 5776961"/>
              <a:gd name="connsiteX20" fmla="*/ 5796136 w 7668344"/>
              <a:gd name="connsiteY20" fmla="*/ 3832745 h 5776961"/>
              <a:gd name="connsiteX21" fmla="*/ 5220072 w 7668344"/>
              <a:gd name="connsiteY21" fmla="*/ 3616721 h 5776961"/>
              <a:gd name="connsiteX22" fmla="*/ 4932040 w 7668344"/>
              <a:gd name="connsiteY22" fmla="*/ 3544713 h 5776961"/>
              <a:gd name="connsiteX23" fmla="*/ 4139952 w 7668344"/>
              <a:gd name="connsiteY23" fmla="*/ 3184673 h 5776961"/>
              <a:gd name="connsiteX24" fmla="*/ 3419872 w 7668344"/>
              <a:gd name="connsiteY24" fmla="*/ 2320577 h 5776961"/>
              <a:gd name="connsiteX25" fmla="*/ 2195736 w 7668344"/>
              <a:gd name="connsiteY25" fmla="*/ 1456481 h 5776961"/>
              <a:gd name="connsiteX26" fmla="*/ 2123728 w 7668344"/>
              <a:gd name="connsiteY26" fmla="*/ 1096441 h 5776961"/>
              <a:gd name="connsiteX27" fmla="*/ 1115616 w 7668344"/>
              <a:gd name="connsiteY27" fmla="*/ 736401 h 5776961"/>
              <a:gd name="connsiteX28" fmla="*/ 395536 w 7668344"/>
              <a:gd name="connsiteY28" fmla="*/ 1672505 h 5776961"/>
              <a:gd name="connsiteX29" fmla="*/ 0 w 7668344"/>
              <a:gd name="connsiteY29" fmla="*/ 1384473 h 5776961"/>
              <a:gd name="connsiteX30" fmla="*/ 0 w 7668344"/>
              <a:gd name="connsiteY30" fmla="*/ 1096441 h 5776961"/>
              <a:gd name="connsiteX31" fmla="*/ 611560 w 7668344"/>
              <a:gd name="connsiteY31" fmla="*/ 808409 h 5776961"/>
              <a:gd name="connsiteX32" fmla="*/ 683568 w 7668344"/>
              <a:gd name="connsiteY32" fmla="*/ 520377 h 5776961"/>
              <a:gd name="connsiteX33" fmla="*/ 179512 w 7668344"/>
              <a:gd name="connsiteY33" fmla="*/ 88329 h 5776961"/>
              <a:gd name="connsiteX0" fmla="*/ 179512 w 7668344"/>
              <a:gd name="connsiteY0" fmla="*/ 88329 h 5776961"/>
              <a:gd name="connsiteX1" fmla="*/ 0 w 7668344"/>
              <a:gd name="connsiteY1" fmla="*/ 16321 h 5776961"/>
              <a:gd name="connsiteX2" fmla="*/ 0 w 7668344"/>
              <a:gd name="connsiteY2" fmla="*/ 0 h 5776961"/>
              <a:gd name="connsiteX3" fmla="*/ 0 w 7668344"/>
              <a:gd name="connsiteY3" fmla="*/ 648072 h 5776961"/>
              <a:gd name="connsiteX4" fmla="*/ 0 w 7668344"/>
              <a:gd name="connsiteY4" fmla="*/ 1080120 h 5776961"/>
              <a:gd name="connsiteX5" fmla="*/ 0 w 7668344"/>
              <a:gd name="connsiteY5" fmla="*/ 1368152 h 5776961"/>
              <a:gd name="connsiteX6" fmla="*/ 395536 w 7668344"/>
              <a:gd name="connsiteY6" fmla="*/ 1656184 h 5776961"/>
              <a:gd name="connsiteX7" fmla="*/ 1043608 w 7668344"/>
              <a:gd name="connsiteY7" fmla="*/ 1944216 h 5776961"/>
              <a:gd name="connsiteX8" fmla="*/ 1011936 w 7668344"/>
              <a:gd name="connsiteY8" fmla="*/ 1937289 h 5776961"/>
              <a:gd name="connsiteX9" fmla="*/ 1331640 w 7668344"/>
              <a:gd name="connsiteY9" fmla="*/ 2448272 h 5776961"/>
              <a:gd name="connsiteX10" fmla="*/ 2267744 w 7668344"/>
              <a:gd name="connsiteY10" fmla="*/ 2880320 h 5776961"/>
              <a:gd name="connsiteX11" fmla="*/ 3491880 w 7668344"/>
              <a:gd name="connsiteY11" fmla="*/ 4104456 h 5776961"/>
              <a:gd name="connsiteX12" fmla="*/ 3995936 w 7668344"/>
              <a:gd name="connsiteY12" fmla="*/ 4320480 h 5776961"/>
              <a:gd name="connsiteX13" fmla="*/ 5076056 w 7668344"/>
              <a:gd name="connsiteY13" fmla="*/ 4824536 h 5776961"/>
              <a:gd name="connsiteX14" fmla="*/ 5436096 w 7668344"/>
              <a:gd name="connsiteY14" fmla="*/ 5256584 h 5776961"/>
              <a:gd name="connsiteX15" fmla="*/ 5940152 w 7668344"/>
              <a:gd name="connsiteY15" fmla="*/ 5776961 h 5776961"/>
              <a:gd name="connsiteX16" fmla="*/ 6921500 w 7668344"/>
              <a:gd name="connsiteY16" fmla="*/ 5771356 h 5776961"/>
              <a:gd name="connsiteX17" fmla="*/ 7668344 w 7668344"/>
              <a:gd name="connsiteY17" fmla="*/ 5776961 h 5776961"/>
              <a:gd name="connsiteX18" fmla="*/ 7092280 w 7668344"/>
              <a:gd name="connsiteY18" fmla="*/ 5056881 h 5776961"/>
              <a:gd name="connsiteX19" fmla="*/ 6300192 w 7668344"/>
              <a:gd name="connsiteY19" fmla="*/ 4264793 h 5776961"/>
              <a:gd name="connsiteX20" fmla="*/ 5796136 w 7668344"/>
              <a:gd name="connsiteY20" fmla="*/ 3832745 h 5776961"/>
              <a:gd name="connsiteX21" fmla="*/ 5220072 w 7668344"/>
              <a:gd name="connsiteY21" fmla="*/ 3616721 h 5776961"/>
              <a:gd name="connsiteX22" fmla="*/ 4932040 w 7668344"/>
              <a:gd name="connsiteY22" fmla="*/ 3544713 h 5776961"/>
              <a:gd name="connsiteX23" fmla="*/ 4139952 w 7668344"/>
              <a:gd name="connsiteY23" fmla="*/ 3184673 h 5776961"/>
              <a:gd name="connsiteX24" fmla="*/ 3419872 w 7668344"/>
              <a:gd name="connsiteY24" fmla="*/ 2320577 h 5776961"/>
              <a:gd name="connsiteX25" fmla="*/ 2195736 w 7668344"/>
              <a:gd name="connsiteY25" fmla="*/ 1456481 h 5776961"/>
              <a:gd name="connsiteX26" fmla="*/ 2123728 w 7668344"/>
              <a:gd name="connsiteY26" fmla="*/ 1096441 h 5776961"/>
              <a:gd name="connsiteX27" fmla="*/ 1115616 w 7668344"/>
              <a:gd name="connsiteY27" fmla="*/ 736401 h 5776961"/>
              <a:gd name="connsiteX28" fmla="*/ 395536 w 7668344"/>
              <a:gd name="connsiteY28" fmla="*/ 1672505 h 5776961"/>
              <a:gd name="connsiteX29" fmla="*/ 0 w 7668344"/>
              <a:gd name="connsiteY29" fmla="*/ 1384473 h 5776961"/>
              <a:gd name="connsiteX30" fmla="*/ 0 w 7668344"/>
              <a:gd name="connsiteY30" fmla="*/ 1096441 h 5776961"/>
              <a:gd name="connsiteX31" fmla="*/ 611560 w 7668344"/>
              <a:gd name="connsiteY31" fmla="*/ 808409 h 5776961"/>
              <a:gd name="connsiteX32" fmla="*/ 683568 w 7668344"/>
              <a:gd name="connsiteY32" fmla="*/ 520377 h 5776961"/>
              <a:gd name="connsiteX33" fmla="*/ 179512 w 7668344"/>
              <a:gd name="connsiteY33" fmla="*/ 88329 h 5776961"/>
              <a:gd name="connsiteX0" fmla="*/ 179512 w 7668344"/>
              <a:gd name="connsiteY0" fmla="*/ 88329 h 5776961"/>
              <a:gd name="connsiteX1" fmla="*/ 0 w 7668344"/>
              <a:gd name="connsiteY1" fmla="*/ 16321 h 5776961"/>
              <a:gd name="connsiteX2" fmla="*/ 0 w 7668344"/>
              <a:gd name="connsiteY2" fmla="*/ 0 h 5776961"/>
              <a:gd name="connsiteX3" fmla="*/ 0 w 7668344"/>
              <a:gd name="connsiteY3" fmla="*/ 648072 h 5776961"/>
              <a:gd name="connsiteX4" fmla="*/ 0 w 7668344"/>
              <a:gd name="connsiteY4" fmla="*/ 1080120 h 5776961"/>
              <a:gd name="connsiteX5" fmla="*/ 0 w 7668344"/>
              <a:gd name="connsiteY5" fmla="*/ 1368152 h 5776961"/>
              <a:gd name="connsiteX6" fmla="*/ 395536 w 7668344"/>
              <a:gd name="connsiteY6" fmla="*/ 1656184 h 5776961"/>
              <a:gd name="connsiteX7" fmla="*/ 1043608 w 7668344"/>
              <a:gd name="connsiteY7" fmla="*/ 1944216 h 5776961"/>
              <a:gd name="connsiteX8" fmla="*/ 1011936 w 7668344"/>
              <a:gd name="connsiteY8" fmla="*/ 1937289 h 5776961"/>
              <a:gd name="connsiteX9" fmla="*/ 1331640 w 7668344"/>
              <a:gd name="connsiteY9" fmla="*/ 2448272 h 5776961"/>
              <a:gd name="connsiteX10" fmla="*/ 2267744 w 7668344"/>
              <a:gd name="connsiteY10" fmla="*/ 2880320 h 5776961"/>
              <a:gd name="connsiteX11" fmla="*/ 3491880 w 7668344"/>
              <a:gd name="connsiteY11" fmla="*/ 4104456 h 5776961"/>
              <a:gd name="connsiteX12" fmla="*/ 3995936 w 7668344"/>
              <a:gd name="connsiteY12" fmla="*/ 4320480 h 5776961"/>
              <a:gd name="connsiteX13" fmla="*/ 5076056 w 7668344"/>
              <a:gd name="connsiteY13" fmla="*/ 4824536 h 5776961"/>
              <a:gd name="connsiteX14" fmla="*/ 5436096 w 7668344"/>
              <a:gd name="connsiteY14" fmla="*/ 5256584 h 5776961"/>
              <a:gd name="connsiteX15" fmla="*/ 5940152 w 7668344"/>
              <a:gd name="connsiteY15" fmla="*/ 5776961 h 5776961"/>
              <a:gd name="connsiteX16" fmla="*/ 6921500 w 7668344"/>
              <a:gd name="connsiteY16" fmla="*/ 5771356 h 5776961"/>
              <a:gd name="connsiteX17" fmla="*/ 7668344 w 7668344"/>
              <a:gd name="connsiteY17" fmla="*/ 5776961 h 5776961"/>
              <a:gd name="connsiteX18" fmla="*/ 7092280 w 7668344"/>
              <a:gd name="connsiteY18" fmla="*/ 5056881 h 5776961"/>
              <a:gd name="connsiteX19" fmla="*/ 6300192 w 7668344"/>
              <a:gd name="connsiteY19" fmla="*/ 4264793 h 5776961"/>
              <a:gd name="connsiteX20" fmla="*/ 5796136 w 7668344"/>
              <a:gd name="connsiteY20" fmla="*/ 3832745 h 5776961"/>
              <a:gd name="connsiteX21" fmla="*/ 5220072 w 7668344"/>
              <a:gd name="connsiteY21" fmla="*/ 3616721 h 5776961"/>
              <a:gd name="connsiteX22" fmla="*/ 4932040 w 7668344"/>
              <a:gd name="connsiteY22" fmla="*/ 3544713 h 5776961"/>
              <a:gd name="connsiteX23" fmla="*/ 4139952 w 7668344"/>
              <a:gd name="connsiteY23" fmla="*/ 3184673 h 5776961"/>
              <a:gd name="connsiteX24" fmla="*/ 3419872 w 7668344"/>
              <a:gd name="connsiteY24" fmla="*/ 2320577 h 5776961"/>
              <a:gd name="connsiteX25" fmla="*/ 2195736 w 7668344"/>
              <a:gd name="connsiteY25" fmla="*/ 1456481 h 5776961"/>
              <a:gd name="connsiteX26" fmla="*/ 2123728 w 7668344"/>
              <a:gd name="connsiteY26" fmla="*/ 1096441 h 5776961"/>
              <a:gd name="connsiteX27" fmla="*/ 1115616 w 7668344"/>
              <a:gd name="connsiteY27" fmla="*/ 736401 h 5776961"/>
              <a:gd name="connsiteX28" fmla="*/ 395536 w 7668344"/>
              <a:gd name="connsiteY28" fmla="*/ 1240457 h 5776961"/>
              <a:gd name="connsiteX29" fmla="*/ 0 w 7668344"/>
              <a:gd name="connsiteY29" fmla="*/ 1384473 h 5776961"/>
              <a:gd name="connsiteX30" fmla="*/ 0 w 7668344"/>
              <a:gd name="connsiteY30" fmla="*/ 1096441 h 5776961"/>
              <a:gd name="connsiteX31" fmla="*/ 611560 w 7668344"/>
              <a:gd name="connsiteY31" fmla="*/ 808409 h 5776961"/>
              <a:gd name="connsiteX32" fmla="*/ 683568 w 7668344"/>
              <a:gd name="connsiteY32" fmla="*/ 520377 h 5776961"/>
              <a:gd name="connsiteX33" fmla="*/ 179512 w 7668344"/>
              <a:gd name="connsiteY33" fmla="*/ 88329 h 5776961"/>
              <a:gd name="connsiteX0" fmla="*/ 179512 w 7668344"/>
              <a:gd name="connsiteY0" fmla="*/ 88329 h 5776961"/>
              <a:gd name="connsiteX1" fmla="*/ 0 w 7668344"/>
              <a:gd name="connsiteY1" fmla="*/ 16321 h 5776961"/>
              <a:gd name="connsiteX2" fmla="*/ 0 w 7668344"/>
              <a:gd name="connsiteY2" fmla="*/ 0 h 5776961"/>
              <a:gd name="connsiteX3" fmla="*/ 0 w 7668344"/>
              <a:gd name="connsiteY3" fmla="*/ 648072 h 5776961"/>
              <a:gd name="connsiteX4" fmla="*/ 0 w 7668344"/>
              <a:gd name="connsiteY4" fmla="*/ 1080120 h 5776961"/>
              <a:gd name="connsiteX5" fmla="*/ 0 w 7668344"/>
              <a:gd name="connsiteY5" fmla="*/ 1368152 h 5776961"/>
              <a:gd name="connsiteX6" fmla="*/ 395536 w 7668344"/>
              <a:gd name="connsiteY6" fmla="*/ 1656184 h 5776961"/>
              <a:gd name="connsiteX7" fmla="*/ 1043608 w 7668344"/>
              <a:gd name="connsiteY7" fmla="*/ 1944216 h 5776961"/>
              <a:gd name="connsiteX8" fmla="*/ 1011936 w 7668344"/>
              <a:gd name="connsiteY8" fmla="*/ 1937289 h 5776961"/>
              <a:gd name="connsiteX9" fmla="*/ 1331640 w 7668344"/>
              <a:gd name="connsiteY9" fmla="*/ 2448272 h 5776961"/>
              <a:gd name="connsiteX10" fmla="*/ 2267744 w 7668344"/>
              <a:gd name="connsiteY10" fmla="*/ 2880320 h 5776961"/>
              <a:gd name="connsiteX11" fmla="*/ 3491880 w 7668344"/>
              <a:gd name="connsiteY11" fmla="*/ 4104456 h 5776961"/>
              <a:gd name="connsiteX12" fmla="*/ 3995936 w 7668344"/>
              <a:gd name="connsiteY12" fmla="*/ 4320480 h 5776961"/>
              <a:gd name="connsiteX13" fmla="*/ 5076056 w 7668344"/>
              <a:gd name="connsiteY13" fmla="*/ 4824536 h 5776961"/>
              <a:gd name="connsiteX14" fmla="*/ 5436096 w 7668344"/>
              <a:gd name="connsiteY14" fmla="*/ 5256584 h 5776961"/>
              <a:gd name="connsiteX15" fmla="*/ 5940152 w 7668344"/>
              <a:gd name="connsiteY15" fmla="*/ 5776961 h 5776961"/>
              <a:gd name="connsiteX16" fmla="*/ 6921500 w 7668344"/>
              <a:gd name="connsiteY16" fmla="*/ 5771356 h 5776961"/>
              <a:gd name="connsiteX17" fmla="*/ 7668344 w 7668344"/>
              <a:gd name="connsiteY17" fmla="*/ 5776961 h 5776961"/>
              <a:gd name="connsiteX18" fmla="*/ 7092280 w 7668344"/>
              <a:gd name="connsiteY18" fmla="*/ 5056881 h 5776961"/>
              <a:gd name="connsiteX19" fmla="*/ 6300192 w 7668344"/>
              <a:gd name="connsiteY19" fmla="*/ 4264793 h 5776961"/>
              <a:gd name="connsiteX20" fmla="*/ 5796136 w 7668344"/>
              <a:gd name="connsiteY20" fmla="*/ 3832745 h 5776961"/>
              <a:gd name="connsiteX21" fmla="*/ 5220072 w 7668344"/>
              <a:gd name="connsiteY21" fmla="*/ 3616721 h 5776961"/>
              <a:gd name="connsiteX22" fmla="*/ 4932040 w 7668344"/>
              <a:gd name="connsiteY22" fmla="*/ 3544713 h 5776961"/>
              <a:gd name="connsiteX23" fmla="*/ 4139952 w 7668344"/>
              <a:gd name="connsiteY23" fmla="*/ 3184673 h 5776961"/>
              <a:gd name="connsiteX24" fmla="*/ 3419872 w 7668344"/>
              <a:gd name="connsiteY24" fmla="*/ 2320577 h 5776961"/>
              <a:gd name="connsiteX25" fmla="*/ 2195736 w 7668344"/>
              <a:gd name="connsiteY25" fmla="*/ 1456481 h 5776961"/>
              <a:gd name="connsiteX26" fmla="*/ 2123728 w 7668344"/>
              <a:gd name="connsiteY26" fmla="*/ 1096441 h 5776961"/>
              <a:gd name="connsiteX27" fmla="*/ 1115616 w 7668344"/>
              <a:gd name="connsiteY27" fmla="*/ 736401 h 5776961"/>
              <a:gd name="connsiteX28" fmla="*/ 683568 w 7668344"/>
              <a:gd name="connsiteY28" fmla="*/ 376361 h 5776961"/>
              <a:gd name="connsiteX29" fmla="*/ 0 w 7668344"/>
              <a:gd name="connsiteY29" fmla="*/ 1384473 h 5776961"/>
              <a:gd name="connsiteX30" fmla="*/ 0 w 7668344"/>
              <a:gd name="connsiteY30" fmla="*/ 1096441 h 5776961"/>
              <a:gd name="connsiteX31" fmla="*/ 611560 w 7668344"/>
              <a:gd name="connsiteY31" fmla="*/ 808409 h 5776961"/>
              <a:gd name="connsiteX32" fmla="*/ 683568 w 7668344"/>
              <a:gd name="connsiteY32" fmla="*/ 520377 h 5776961"/>
              <a:gd name="connsiteX33" fmla="*/ 179512 w 7668344"/>
              <a:gd name="connsiteY33" fmla="*/ 88329 h 5776961"/>
              <a:gd name="connsiteX0" fmla="*/ 179512 w 7668344"/>
              <a:gd name="connsiteY0" fmla="*/ 88329 h 5776961"/>
              <a:gd name="connsiteX1" fmla="*/ 0 w 7668344"/>
              <a:gd name="connsiteY1" fmla="*/ 16321 h 5776961"/>
              <a:gd name="connsiteX2" fmla="*/ 0 w 7668344"/>
              <a:gd name="connsiteY2" fmla="*/ 0 h 5776961"/>
              <a:gd name="connsiteX3" fmla="*/ 0 w 7668344"/>
              <a:gd name="connsiteY3" fmla="*/ 648072 h 5776961"/>
              <a:gd name="connsiteX4" fmla="*/ 0 w 7668344"/>
              <a:gd name="connsiteY4" fmla="*/ 1080120 h 5776961"/>
              <a:gd name="connsiteX5" fmla="*/ 0 w 7668344"/>
              <a:gd name="connsiteY5" fmla="*/ 2104553 h 5776961"/>
              <a:gd name="connsiteX6" fmla="*/ 395536 w 7668344"/>
              <a:gd name="connsiteY6" fmla="*/ 1656184 h 5776961"/>
              <a:gd name="connsiteX7" fmla="*/ 1043608 w 7668344"/>
              <a:gd name="connsiteY7" fmla="*/ 1944216 h 5776961"/>
              <a:gd name="connsiteX8" fmla="*/ 1011936 w 7668344"/>
              <a:gd name="connsiteY8" fmla="*/ 1937289 h 5776961"/>
              <a:gd name="connsiteX9" fmla="*/ 1331640 w 7668344"/>
              <a:gd name="connsiteY9" fmla="*/ 2448272 h 5776961"/>
              <a:gd name="connsiteX10" fmla="*/ 2267744 w 7668344"/>
              <a:gd name="connsiteY10" fmla="*/ 2880320 h 5776961"/>
              <a:gd name="connsiteX11" fmla="*/ 3491880 w 7668344"/>
              <a:gd name="connsiteY11" fmla="*/ 4104456 h 5776961"/>
              <a:gd name="connsiteX12" fmla="*/ 3995936 w 7668344"/>
              <a:gd name="connsiteY12" fmla="*/ 4320480 h 5776961"/>
              <a:gd name="connsiteX13" fmla="*/ 5076056 w 7668344"/>
              <a:gd name="connsiteY13" fmla="*/ 4824536 h 5776961"/>
              <a:gd name="connsiteX14" fmla="*/ 5436096 w 7668344"/>
              <a:gd name="connsiteY14" fmla="*/ 5256584 h 5776961"/>
              <a:gd name="connsiteX15" fmla="*/ 5940152 w 7668344"/>
              <a:gd name="connsiteY15" fmla="*/ 5776961 h 5776961"/>
              <a:gd name="connsiteX16" fmla="*/ 6921500 w 7668344"/>
              <a:gd name="connsiteY16" fmla="*/ 5771356 h 5776961"/>
              <a:gd name="connsiteX17" fmla="*/ 7668344 w 7668344"/>
              <a:gd name="connsiteY17" fmla="*/ 5776961 h 5776961"/>
              <a:gd name="connsiteX18" fmla="*/ 7092280 w 7668344"/>
              <a:gd name="connsiteY18" fmla="*/ 5056881 h 5776961"/>
              <a:gd name="connsiteX19" fmla="*/ 6300192 w 7668344"/>
              <a:gd name="connsiteY19" fmla="*/ 4264793 h 5776961"/>
              <a:gd name="connsiteX20" fmla="*/ 5796136 w 7668344"/>
              <a:gd name="connsiteY20" fmla="*/ 3832745 h 5776961"/>
              <a:gd name="connsiteX21" fmla="*/ 5220072 w 7668344"/>
              <a:gd name="connsiteY21" fmla="*/ 3616721 h 5776961"/>
              <a:gd name="connsiteX22" fmla="*/ 4932040 w 7668344"/>
              <a:gd name="connsiteY22" fmla="*/ 3544713 h 5776961"/>
              <a:gd name="connsiteX23" fmla="*/ 4139952 w 7668344"/>
              <a:gd name="connsiteY23" fmla="*/ 3184673 h 5776961"/>
              <a:gd name="connsiteX24" fmla="*/ 3419872 w 7668344"/>
              <a:gd name="connsiteY24" fmla="*/ 2320577 h 5776961"/>
              <a:gd name="connsiteX25" fmla="*/ 2195736 w 7668344"/>
              <a:gd name="connsiteY25" fmla="*/ 1456481 h 5776961"/>
              <a:gd name="connsiteX26" fmla="*/ 2123728 w 7668344"/>
              <a:gd name="connsiteY26" fmla="*/ 1096441 h 5776961"/>
              <a:gd name="connsiteX27" fmla="*/ 1115616 w 7668344"/>
              <a:gd name="connsiteY27" fmla="*/ 736401 h 5776961"/>
              <a:gd name="connsiteX28" fmla="*/ 683568 w 7668344"/>
              <a:gd name="connsiteY28" fmla="*/ 376361 h 5776961"/>
              <a:gd name="connsiteX29" fmla="*/ 0 w 7668344"/>
              <a:gd name="connsiteY29" fmla="*/ 1384473 h 5776961"/>
              <a:gd name="connsiteX30" fmla="*/ 0 w 7668344"/>
              <a:gd name="connsiteY30" fmla="*/ 1096441 h 5776961"/>
              <a:gd name="connsiteX31" fmla="*/ 611560 w 7668344"/>
              <a:gd name="connsiteY31" fmla="*/ 808409 h 5776961"/>
              <a:gd name="connsiteX32" fmla="*/ 683568 w 7668344"/>
              <a:gd name="connsiteY32" fmla="*/ 520377 h 5776961"/>
              <a:gd name="connsiteX33" fmla="*/ 179512 w 7668344"/>
              <a:gd name="connsiteY33" fmla="*/ 88329 h 5776961"/>
              <a:gd name="connsiteX0" fmla="*/ 179512 w 7668344"/>
              <a:gd name="connsiteY0" fmla="*/ 88329 h 5776961"/>
              <a:gd name="connsiteX1" fmla="*/ 0 w 7668344"/>
              <a:gd name="connsiteY1" fmla="*/ 16321 h 5776961"/>
              <a:gd name="connsiteX2" fmla="*/ 0 w 7668344"/>
              <a:gd name="connsiteY2" fmla="*/ 0 h 5776961"/>
              <a:gd name="connsiteX3" fmla="*/ 0 w 7668344"/>
              <a:gd name="connsiteY3" fmla="*/ 648072 h 5776961"/>
              <a:gd name="connsiteX4" fmla="*/ 0 w 7668344"/>
              <a:gd name="connsiteY4" fmla="*/ 1080120 h 5776961"/>
              <a:gd name="connsiteX5" fmla="*/ 0 w 7668344"/>
              <a:gd name="connsiteY5" fmla="*/ 2104553 h 5776961"/>
              <a:gd name="connsiteX6" fmla="*/ 395536 w 7668344"/>
              <a:gd name="connsiteY6" fmla="*/ 1656184 h 5776961"/>
              <a:gd name="connsiteX7" fmla="*/ 1043608 w 7668344"/>
              <a:gd name="connsiteY7" fmla="*/ 1944216 h 5776961"/>
              <a:gd name="connsiteX8" fmla="*/ 1011936 w 7668344"/>
              <a:gd name="connsiteY8" fmla="*/ 1937289 h 5776961"/>
              <a:gd name="connsiteX9" fmla="*/ 1331640 w 7668344"/>
              <a:gd name="connsiteY9" fmla="*/ 2448272 h 5776961"/>
              <a:gd name="connsiteX10" fmla="*/ 2267744 w 7668344"/>
              <a:gd name="connsiteY10" fmla="*/ 2880320 h 5776961"/>
              <a:gd name="connsiteX11" fmla="*/ 3491880 w 7668344"/>
              <a:gd name="connsiteY11" fmla="*/ 4104456 h 5776961"/>
              <a:gd name="connsiteX12" fmla="*/ 3995936 w 7668344"/>
              <a:gd name="connsiteY12" fmla="*/ 4320480 h 5776961"/>
              <a:gd name="connsiteX13" fmla="*/ 5076056 w 7668344"/>
              <a:gd name="connsiteY13" fmla="*/ 4824536 h 5776961"/>
              <a:gd name="connsiteX14" fmla="*/ 5436096 w 7668344"/>
              <a:gd name="connsiteY14" fmla="*/ 5256584 h 5776961"/>
              <a:gd name="connsiteX15" fmla="*/ 5940152 w 7668344"/>
              <a:gd name="connsiteY15" fmla="*/ 5776961 h 5776961"/>
              <a:gd name="connsiteX16" fmla="*/ 6921500 w 7668344"/>
              <a:gd name="connsiteY16" fmla="*/ 5771356 h 5776961"/>
              <a:gd name="connsiteX17" fmla="*/ 7668344 w 7668344"/>
              <a:gd name="connsiteY17" fmla="*/ 5776961 h 5776961"/>
              <a:gd name="connsiteX18" fmla="*/ 7092280 w 7668344"/>
              <a:gd name="connsiteY18" fmla="*/ 5056881 h 5776961"/>
              <a:gd name="connsiteX19" fmla="*/ 6300192 w 7668344"/>
              <a:gd name="connsiteY19" fmla="*/ 4264793 h 5776961"/>
              <a:gd name="connsiteX20" fmla="*/ 5796136 w 7668344"/>
              <a:gd name="connsiteY20" fmla="*/ 3832745 h 5776961"/>
              <a:gd name="connsiteX21" fmla="*/ 5220072 w 7668344"/>
              <a:gd name="connsiteY21" fmla="*/ 3616721 h 5776961"/>
              <a:gd name="connsiteX22" fmla="*/ 4932040 w 7668344"/>
              <a:gd name="connsiteY22" fmla="*/ 3544713 h 5776961"/>
              <a:gd name="connsiteX23" fmla="*/ 4139952 w 7668344"/>
              <a:gd name="connsiteY23" fmla="*/ 3184673 h 5776961"/>
              <a:gd name="connsiteX24" fmla="*/ 3419872 w 7668344"/>
              <a:gd name="connsiteY24" fmla="*/ 2320577 h 5776961"/>
              <a:gd name="connsiteX25" fmla="*/ 2195736 w 7668344"/>
              <a:gd name="connsiteY25" fmla="*/ 1456481 h 5776961"/>
              <a:gd name="connsiteX26" fmla="*/ 2123728 w 7668344"/>
              <a:gd name="connsiteY26" fmla="*/ 1096441 h 5776961"/>
              <a:gd name="connsiteX27" fmla="*/ 1115616 w 7668344"/>
              <a:gd name="connsiteY27" fmla="*/ 736401 h 5776961"/>
              <a:gd name="connsiteX28" fmla="*/ 683568 w 7668344"/>
              <a:gd name="connsiteY28" fmla="*/ 376361 h 5776961"/>
              <a:gd name="connsiteX29" fmla="*/ 611560 w 7668344"/>
              <a:gd name="connsiteY29" fmla="*/ 16321 h 5776961"/>
              <a:gd name="connsiteX30" fmla="*/ 0 w 7668344"/>
              <a:gd name="connsiteY30" fmla="*/ 1096441 h 5776961"/>
              <a:gd name="connsiteX31" fmla="*/ 611560 w 7668344"/>
              <a:gd name="connsiteY31" fmla="*/ 808409 h 5776961"/>
              <a:gd name="connsiteX32" fmla="*/ 683568 w 7668344"/>
              <a:gd name="connsiteY32" fmla="*/ 520377 h 5776961"/>
              <a:gd name="connsiteX33" fmla="*/ 179512 w 7668344"/>
              <a:gd name="connsiteY33" fmla="*/ 88329 h 5776961"/>
              <a:gd name="connsiteX0" fmla="*/ 179512 w 7668344"/>
              <a:gd name="connsiteY0" fmla="*/ 144016 h 5832648"/>
              <a:gd name="connsiteX1" fmla="*/ 0 w 7668344"/>
              <a:gd name="connsiteY1" fmla="*/ 72008 h 5832648"/>
              <a:gd name="connsiteX2" fmla="*/ 0 w 7668344"/>
              <a:gd name="connsiteY2" fmla="*/ 55687 h 5832648"/>
              <a:gd name="connsiteX3" fmla="*/ 0 w 7668344"/>
              <a:gd name="connsiteY3" fmla="*/ 703759 h 5832648"/>
              <a:gd name="connsiteX4" fmla="*/ 0 w 7668344"/>
              <a:gd name="connsiteY4" fmla="*/ 1135807 h 5832648"/>
              <a:gd name="connsiteX5" fmla="*/ 0 w 7668344"/>
              <a:gd name="connsiteY5" fmla="*/ 2160240 h 5832648"/>
              <a:gd name="connsiteX6" fmla="*/ 395536 w 7668344"/>
              <a:gd name="connsiteY6" fmla="*/ 1711871 h 5832648"/>
              <a:gd name="connsiteX7" fmla="*/ 1043608 w 7668344"/>
              <a:gd name="connsiteY7" fmla="*/ 1999903 h 5832648"/>
              <a:gd name="connsiteX8" fmla="*/ 1011936 w 7668344"/>
              <a:gd name="connsiteY8" fmla="*/ 1992976 h 5832648"/>
              <a:gd name="connsiteX9" fmla="*/ 1331640 w 7668344"/>
              <a:gd name="connsiteY9" fmla="*/ 2503959 h 5832648"/>
              <a:gd name="connsiteX10" fmla="*/ 2267744 w 7668344"/>
              <a:gd name="connsiteY10" fmla="*/ 2936007 h 5832648"/>
              <a:gd name="connsiteX11" fmla="*/ 3491880 w 7668344"/>
              <a:gd name="connsiteY11" fmla="*/ 4160143 h 5832648"/>
              <a:gd name="connsiteX12" fmla="*/ 3995936 w 7668344"/>
              <a:gd name="connsiteY12" fmla="*/ 4376167 h 5832648"/>
              <a:gd name="connsiteX13" fmla="*/ 5076056 w 7668344"/>
              <a:gd name="connsiteY13" fmla="*/ 4880223 h 5832648"/>
              <a:gd name="connsiteX14" fmla="*/ 5436096 w 7668344"/>
              <a:gd name="connsiteY14" fmla="*/ 5312271 h 5832648"/>
              <a:gd name="connsiteX15" fmla="*/ 5940152 w 7668344"/>
              <a:gd name="connsiteY15" fmla="*/ 5832648 h 5832648"/>
              <a:gd name="connsiteX16" fmla="*/ 6921500 w 7668344"/>
              <a:gd name="connsiteY16" fmla="*/ 5827043 h 5832648"/>
              <a:gd name="connsiteX17" fmla="*/ 7668344 w 7668344"/>
              <a:gd name="connsiteY17" fmla="*/ 5832648 h 5832648"/>
              <a:gd name="connsiteX18" fmla="*/ 7092280 w 7668344"/>
              <a:gd name="connsiteY18" fmla="*/ 5112568 h 5832648"/>
              <a:gd name="connsiteX19" fmla="*/ 6300192 w 7668344"/>
              <a:gd name="connsiteY19" fmla="*/ 4320480 h 5832648"/>
              <a:gd name="connsiteX20" fmla="*/ 5796136 w 7668344"/>
              <a:gd name="connsiteY20" fmla="*/ 3888432 h 5832648"/>
              <a:gd name="connsiteX21" fmla="*/ 5220072 w 7668344"/>
              <a:gd name="connsiteY21" fmla="*/ 3672408 h 5832648"/>
              <a:gd name="connsiteX22" fmla="*/ 4932040 w 7668344"/>
              <a:gd name="connsiteY22" fmla="*/ 3600400 h 5832648"/>
              <a:gd name="connsiteX23" fmla="*/ 4139952 w 7668344"/>
              <a:gd name="connsiteY23" fmla="*/ 3240360 h 5832648"/>
              <a:gd name="connsiteX24" fmla="*/ 3419872 w 7668344"/>
              <a:gd name="connsiteY24" fmla="*/ 2376264 h 5832648"/>
              <a:gd name="connsiteX25" fmla="*/ 2195736 w 7668344"/>
              <a:gd name="connsiteY25" fmla="*/ 1512168 h 5832648"/>
              <a:gd name="connsiteX26" fmla="*/ 2123728 w 7668344"/>
              <a:gd name="connsiteY26" fmla="*/ 1152128 h 5832648"/>
              <a:gd name="connsiteX27" fmla="*/ 1115616 w 7668344"/>
              <a:gd name="connsiteY27" fmla="*/ 792088 h 5832648"/>
              <a:gd name="connsiteX28" fmla="*/ 683568 w 7668344"/>
              <a:gd name="connsiteY28" fmla="*/ 432048 h 5832648"/>
              <a:gd name="connsiteX29" fmla="*/ 611560 w 7668344"/>
              <a:gd name="connsiteY29" fmla="*/ 0 h 5832648"/>
              <a:gd name="connsiteX30" fmla="*/ 0 w 7668344"/>
              <a:gd name="connsiteY30" fmla="*/ 1152128 h 5832648"/>
              <a:gd name="connsiteX31" fmla="*/ 611560 w 7668344"/>
              <a:gd name="connsiteY31" fmla="*/ 864096 h 5832648"/>
              <a:gd name="connsiteX32" fmla="*/ 683568 w 7668344"/>
              <a:gd name="connsiteY32" fmla="*/ 576064 h 5832648"/>
              <a:gd name="connsiteX33" fmla="*/ 179512 w 7668344"/>
              <a:gd name="connsiteY33" fmla="*/ 144016 h 5832648"/>
              <a:gd name="connsiteX0" fmla="*/ 216024 w 7704856"/>
              <a:gd name="connsiteY0" fmla="*/ 144016 h 5832648"/>
              <a:gd name="connsiteX1" fmla="*/ 36512 w 7704856"/>
              <a:gd name="connsiteY1" fmla="*/ 72008 h 5832648"/>
              <a:gd name="connsiteX2" fmla="*/ 36512 w 7704856"/>
              <a:gd name="connsiteY2" fmla="*/ 55687 h 5832648"/>
              <a:gd name="connsiteX3" fmla="*/ 36512 w 7704856"/>
              <a:gd name="connsiteY3" fmla="*/ 703759 h 5832648"/>
              <a:gd name="connsiteX4" fmla="*/ 0 w 7704856"/>
              <a:gd name="connsiteY4" fmla="*/ 1296144 h 5832648"/>
              <a:gd name="connsiteX5" fmla="*/ 36512 w 7704856"/>
              <a:gd name="connsiteY5" fmla="*/ 2160240 h 5832648"/>
              <a:gd name="connsiteX6" fmla="*/ 432048 w 7704856"/>
              <a:gd name="connsiteY6" fmla="*/ 1711871 h 5832648"/>
              <a:gd name="connsiteX7" fmla="*/ 1080120 w 7704856"/>
              <a:gd name="connsiteY7" fmla="*/ 1999903 h 5832648"/>
              <a:gd name="connsiteX8" fmla="*/ 1048448 w 7704856"/>
              <a:gd name="connsiteY8" fmla="*/ 1992976 h 5832648"/>
              <a:gd name="connsiteX9" fmla="*/ 1368152 w 7704856"/>
              <a:gd name="connsiteY9" fmla="*/ 2503959 h 5832648"/>
              <a:gd name="connsiteX10" fmla="*/ 2304256 w 7704856"/>
              <a:gd name="connsiteY10" fmla="*/ 2936007 h 5832648"/>
              <a:gd name="connsiteX11" fmla="*/ 3528392 w 7704856"/>
              <a:gd name="connsiteY11" fmla="*/ 4160143 h 5832648"/>
              <a:gd name="connsiteX12" fmla="*/ 4032448 w 7704856"/>
              <a:gd name="connsiteY12" fmla="*/ 4376167 h 5832648"/>
              <a:gd name="connsiteX13" fmla="*/ 5112568 w 7704856"/>
              <a:gd name="connsiteY13" fmla="*/ 4880223 h 5832648"/>
              <a:gd name="connsiteX14" fmla="*/ 5472608 w 7704856"/>
              <a:gd name="connsiteY14" fmla="*/ 5312271 h 5832648"/>
              <a:gd name="connsiteX15" fmla="*/ 5976664 w 7704856"/>
              <a:gd name="connsiteY15" fmla="*/ 5832648 h 5832648"/>
              <a:gd name="connsiteX16" fmla="*/ 6958012 w 7704856"/>
              <a:gd name="connsiteY16" fmla="*/ 5827043 h 5832648"/>
              <a:gd name="connsiteX17" fmla="*/ 7704856 w 7704856"/>
              <a:gd name="connsiteY17" fmla="*/ 5832648 h 5832648"/>
              <a:gd name="connsiteX18" fmla="*/ 7128792 w 7704856"/>
              <a:gd name="connsiteY18" fmla="*/ 5112568 h 5832648"/>
              <a:gd name="connsiteX19" fmla="*/ 6336704 w 7704856"/>
              <a:gd name="connsiteY19" fmla="*/ 4320480 h 5832648"/>
              <a:gd name="connsiteX20" fmla="*/ 5832648 w 7704856"/>
              <a:gd name="connsiteY20" fmla="*/ 3888432 h 5832648"/>
              <a:gd name="connsiteX21" fmla="*/ 5256584 w 7704856"/>
              <a:gd name="connsiteY21" fmla="*/ 3672408 h 5832648"/>
              <a:gd name="connsiteX22" fmla="*/ 4968552 w 7704856"/>
              <a:gd name="connsiteY22" fmla="*/ 3600400 h 5832648"/>
              <a:gd name="connsiteX23" fmla="*/ 4176464 w 7704856"/>
              <a:gd name="connsiteY23" fmla="*/ 3240360 h 5832648"/>
              <a:gd name="connsiteX24" fmla="*/ 3456384 w 7704856"/>
              <a:gd name="connsiteY24" fmla="*/ 2376264 h 5832648"/>
              <a:gd name="connsiteX25" fmla="*/ 2232248 w 7704856"/>
              <a:gd name="connsiteY25" fmla="*/ 1512168 h 5832648"/>
              <a:gd name="connsiteX26" fmla="*/ 2160240 w 7704856"/>
              <a:gd name="connsiteY26" fmla="*/ 1152128 h 5832648"/>
              <a:gd name="connsiteX27" fmla="*/ 1152128 w 7704856"/>
              <a:gd name="connsiteY27" fmla="*/ 792088 h 5832648"/>
              <a:gd name="connsiteX28" fmla="*/ 720080 w 7704856"/>
              <a:gd name="connsiteY28" fmla="*/ 432048 h 5832648"/>
              <a:gd name="connsiteX29" fmla="*/ 648072 w 7704856"/>
              <a:gd name="connsiteY29" fmla="*/ 0 h 5832648"/>
              <a:gd name="connsiteX30" fmla="*/ 36512 w 7704856"/>
              <a:gd name="connsiteY30" fmla="*/ 1152128 h 5832648"/>
              <a:gd name="connsiteX31" fmla="*/ 648072 w 7704856"/>
              <a:gd name="connsiteY31" fmla="*/ 864096 h 5832648"/>
              <a:gd name="connsiteX32" fmla="*/ 720080 w 7704856"/>
              <a:gd name="connsiteY32" fmla="*/ 576064 h 5832648"/>
              <a:gd name="connsiteX33" fmla="*/ 216024 w 7704856"/>
              <a:gd name="connsiteY33" fmla="*/ 144016 h 5832648"/>
              <a:gd name="connsiteX0" fmla="*/ 216024 w 7704856"/>
              <a:gd name="connsiteY0" fmla="*/ 504056 h 6192688"/>
              <a:gd name="connsiteX1" fmla="*/ 36512 w 7704856"/>
              <a:gd name="connsiteY1" fmla="*/ 432048 h 6192688"/>
              <a:gd name="connsiteX2" fmla="*/ 36512 w 7704856"/>
              <a:gd name="connsiteY2" fmla="*/ 415727 h 6192688"/>
              <a:gd name="connsiteX3" fmla="*/ 36512 w 7704856"/>
              <a:gd name="connsiteY3" fmla="*/ 1063799 h 6192688"/>
              <a:gd name="connsiteX4" fmla="*/ 0 w 7704856"/>
              <a:gd name="connsiteY4" fmla="*/ 1656184 h 6192688"/>
              <a:gd name="connsiteX5" fmla="*/ 36512 w 7704856"/>
              <a:gd name="connsiteY5" fmla="*/ 2520280 h 6192688"/>
              <a:gd name="connsiteX6" fmla="*/ 432048 w 7704856"/>
              <a:gd name="connsiteY6" fmla="*/ 2071911 h 6192688"/>
              <a:gd name="connsiteX7" fmla="*/ 1080120 w 7704856"/>
              <a:gd name="connsiteY7" fmla="*/ 2359943 h 6192688"/>
              <a:gd name="connsiteX8" fmla="*/ 1048448 w 7704856"/>
              <a:gd name="connsiteY8" fmla="*/ 2353016 h 6192688"/>
              <a:gd name="connsiteX9" fmla="*/ 1368152 w 7704856"/>
              <a:gd name="connsiteY9" fmla="*/ 2863999 h 6192688"/>
              <a:gd name="connsiteX10" fmla="*/ 2304256 w 7704856"/>
              <a:gd name="connsiteY10" fmla="*/ 3296047 h 6192688"/>
              <a:gd name="connsiteX11" fmla="*/ 3528392 w 7704856"/>
              <a:gd name="connsiteY11" fmla="*/ 4520183 h 6192688"/>
              <a:gd name="connsiteX12" fmla="*/ 4032448 w 7704856"/>
              <a:gd name="connsiteY12" fmla="*/ 4736207 h 6192688"/>
              <a:gd name="connsiteX13" fmla="*/ 5112568 w 7704856"/>
              <a:gd name="connsiteY13" fmla="*/ 5240263 h 6192688"/>
              <a:gd name="connsiteX14" fmla="*/ 5472608 w 7704856"/>
              <a:gd name="connsiteY14" fmla="*/ 5672311 h 6192688"/>
              <a:gd name="connsiteX15" fmla="*/ 5976664 w 7704856"/>
              <a:gd name="connsiteY15" fmla="*/ 6192688 h 6192688"/>
              <a:gd name="connsiteX16" fmla="*/ 6958012 w 7704856"/>
              <a:gd name="connsiteY16" fmla="*/ 6187083 h 6192688"/>
              <a:gd name="connsiteX17" fmla="*/ 7704856 w 7704856"/>
              <a:gd name="connsiteY17" fmla="*/ 6192688 h 6192688"/>
              <a:gd name="connsiteX18" fmla="*/ 7128792 w 7704856"/>
              <a:gd name="connsiteY18" fmla="*/ 5472608 h 6192688"/>
              <a:gd name="connsiteX19" fmla="*/ 6336704 w 7704856"/>
              <a:gd name="connsiteY19" fmla="*/ 4680520 h 6192688"/>
              <a:gd name="connsiteX20" fmla="*/ 5832648 w 7704856"/>
              <a:gd name="connsiteY20" fmla="*/ 4248472 h 6192688"/>
              <a:gd name="connsiteX21" fmla="*/ 5256584 w 7704856"/>
              <a:gd name="connsiteY21" fmla="*/ 4032448 h 6192688"/>
              <a:gd name="connsiteX22" fmla="*/ 4968552 w 7704856"/>
              <a:gd name="connsiteY22" fmla="*/ 3960440 h 6192688"/>
              <a:gd name="connsiteX23" fmla="*/ 4176464 w 7704856"/>
              <a:gd name="connsiteY23" fmla="*/ 3600400 h 6192688"/>
              <a:gd name="connsiteX24" fmla="*/ 3456384 w 7704856"/>
              <a:gd name="connsiteY24" fmla="*/ 2736304 h 6192688"/>
              <a:gd name="connsiteX25" fmla="*/ 2232248 w 7704856"/>
              <a:gd name="connsiteY25" fmla="*/ 1872208 h 6192688"/>
              <a:gd name="connsiteX26" fmla="*/ 2160240 w 7704856"/>
              <a:gd name="connsiteY26" fmla="*/ 1512168 h 6192688"/>
              <a:gd name="connsiteX27" fmla="*/ 1152128 w 7704856"/>
              <a:gd name="connsiteY27" fmla="*/ 1152128 h 6192688"/>
              <a:gd name="connsiteX28" fmla="*/ 720080 w 7704856"/>
              <a:gd name="connsiteY28" fmla="*/ 792088 h 6192688"/>
              <a:gd name="connsiteX29" fmla="*/ 648072 w 7704856"/>
              <a:gd name="connsiteY29" fmla="*/ 360040 h 6192688"/>
              <a:gd name="connsiteX30" fmla="*/ 648072 w 7704856"/>
              <a:gd name="connsiteY30" fmla="*/ 0 h 6192688"/>
              <a:gd name="connsiteX31" fmla="*/ 648072 w 7704856"/>
              <a:gd name="connsiteY31" fmla="*/ 1224136 h 6192688"/>
              <a:gd name="connsiteX32" fmla="*/ 720080 w 7704856"/>
              <a:gd name="connsiteY32" fmla="*/ 936104 h 6192688"/>
              <a:gd name="connsiteX33" fmla="*/ 216024 w 7704856"/>
              <a:gd name="connsiteY33" fmla="*/ 504056 h 6192688"/>
              <a:gd name="connsiteX0" fmla="*/ 216024 w 7704856"/>
              <a:gd name="connsiteY0" fmla="*/ 576064 h 6264696"/>
              <a:gd name="connsiteX1" fmla="*/ 36512 w 7704856"/>
              <a:gd name="connsiteY1" fmla="*/ 504056 h 6264696"/>
              <a:gd name="connsiteX2" fmla="*/ 36512 w 7704856"/>
              <a:gd name="connsiteY2" fmla="*/ 487735 h 6264696"/>
              <a:gd name="connsiteX3" fmla="*/ 36512 w 7704856"/>
              <a:gd name="connsiteY3" fmla="*/ 1135807 h 6264696"/>
              <a:gd name="connsiteX4" fmla="*/ 0 w 7704856"/>
              <a:gd name="connsiteY4" fmla="*/ 1728192 h 6264696"/>
              <a:gd name="connsiteX5" fmla="*/ 36512 w 7704856"/>
              <a:gd name="connsiteY5" fmla="*/ 2592288 h 6264696"/>
              <a:gd name="connsiteX6" fmla="*/ 432048 w 7704856"/>
              <a:gd name="connsiteY6" fmla="*/ 2143919 h 6264696"/>
              <a:gd name="connsiteX7" fmla="*/ 1080120 w 7704856"/>
              <a:gd name="connsiteY7" fmla="*/ 2431951 h 6264696"/>
              <a:gd name="connsiteX8" fmla="*/ 1048448 w 7704856"/>
              <a:gd name="connsiteY8" fmla="*/ 2425024 h 6264696"/>
              <a:gd name="connsiteX9" fmla="*/ 1368152 w 7704856"/>
              <a:gd name="connsiteY9" fmla="*/ 2936007 h 6264696"/>
              <a:gd name="connsiteX10" fmla="*/ 2304256 w 7704856"/>
              <a:gd name="connsiteY10" fmla="*/ 3368055 h 6264696"/>
              <a:gd name="connsiteX11" fmla="*/ 3528392 w 7704856"/>
              <a:gd name="connsiteY11" fmla="*/ 4592191 h 6264696"/>
              <a:gd name="connsiteX12" fmla="*/ 4032448 w 7704856"/>
              <a:gd name="connsiteY12" fmla="*/ 4808215 h 6264696"/>
              <a:gd name="connsiteX13" fmla="*/ 5112568 w 7704856"/>
              <a:gd name="connsiteY13" fmla="*/ 5312271 h 6264696"/>
              <a:gd name="connsiteX14" fmla="*/ 5472608 w 7704856"/>
              <a:gd name="connsiteY14" fmla="*/ 5744319 h 6264696"/>
              <a:gd name="connsiteX15" fmla="*/ 5976664 w 7704856"/>
              <a:gd name="connsiteY15" fmla="*/ 6264696 h 6264696"/>
              <a:gd name="connsiteX16" fmla="*/ 6958012 w 7704856"/>
              <a:gd name="connsiteY16" fmla="*/ 6259091 h 6264696"/>
              <a:gd name="connsiteX17" fmla="*/ 7704856 w 7704856"/>
              <a:gd name="connsiteY17" fmla="*/ 6264696 h 6264696"/>
              <a:gd name="connsiteX18" fmla="*/ 7128792 w 7704856"/>
              <a:gd name="connsiteY18" fmla="*/ 5544616 h 6264696"/>
              <a:gd name="connsiteX19" fmla="*/ 6336704 w 7704856"/>
              <a:gd name="connsiteY19" fmla="*/ 4752528 h 6264696"/>
              <a:gd name="connsiteX20" fmla="*/ 5832648 w 7704856"/>
              <a:gd name="connsiteY20" fmla="*/ 4320480 h 6264696"/>
              <a:gd name="connsiteX21" fmla="*/ 5256584 w 7704856"/>
              <a:gd name="connsiteY21" fmla="*/ 4104456 h 6264696"/>
              <a:gd name="connsiteX22" fmla="*/ 4968552 w 7704856"/>
              <a:gd name="connsiteY22" fmla="*/ 4032448 h 6264696"/>
              <a:gd name="connsiteX23" fmla="*/ 4176464 w 7704856"/>
              <a:gd name="connsiteY23" fmla="*/ 3672408 h 6264696"/>
              <a:gd name="connsiteX24" fmla="*/ 3456384 w 7704856"/>
              <a:gd name="connsiteY24" fmla="*/ 2808312 h 6264696"/>
              <a:gd name="connsiteX25" fmla="*/ 2232248 w 7704856"/>
              <a:gd name="connsiteY25" fmla="*/ 1944216 h 6264696"/>
              <a:gd name="connsiteX26" fmla="*/ 2160240 w 7704856"/>
              <a:gd name="connsiteY26" fmla="*/ 1584176 h 6264696"/>
              <a:gd name="connsiteX27" fmla="*/ 1152128 w 7704856"/>
              <a:gd name="connsiteY27" fmla="*/ 1224136 h 6264696"/>
              <a:gd name="connsiteX28" fmla="*/ 720080 w 7704856"/>
              <a:gd name="connsiteY28" fmla="*/ 864096 h 6264696"/>
              <a:gd name="connsiteX29" fmla="*/ 648072 w 7704856"/>
              <a:gd name="connsiteY29" fmla="*/ 432048 h 6264696"/>
              <a:gd name="connsiteX30" fmla="*/ 648072 w 7704856"/>
              <a:gd name="connsiteY30" fmla="*/ 72008 h 6264696"/>
              <a:gd name="connsiteX31" fmla="*/ 36512 w 7704856"/>
              <a:gd name="connsiteY31" fmla="*/ 0 h 6264696"/>
              <a:gd name="connsiteX32" fmla="*/ 720080 w 7704856"/>
              <a:gd name="connsiteY32" fmla="*/ 1008112 h 6264696"/>
              <a:gd name="connsiteX33" fmla="*/ 216024 w 7704856"/>
              <a:gd name="connsiteY33" fmla="*/ 576064 h 6264696"/>
              <a:gd name="connsiteX0" fmla="*/ 216024 w 7704856"/>
              <a:gd name="connsiteY0" fmla="*/ 576064 h 6264696"/>
              <a:gd name="connsiteX1" fmla="*/ 36512 w 7704856"/>
              <a:gd name="connsiteY1" fmla="*/ 504056 h 6264696"/>
              <a:gd name="connsiteX2" fmla="*/ 36512 w 7704856"/>
              <a:gd name="connsiteY2" fmla="*/ 487735 h 6264696"/>
              <a:gd name="connsiteX3" fmla="*/ 36512 w 7704856"/>
              <a:gd name="connsiteY3" fmla="*/ 1135807 h 6264696"/>
              <a:gd name="connsiteX4" fmla="*/ 0 w 7704856"/>
              <a:gd name="connsiteY4" fmla="*/ 1728192 h 6264696"/>
              <a:gd name="connsiteX5" fmla="*/ 36512 w 7704856"/>
              <a:gd name="connsiteY5" fmla="*/ 2592288 h 6264696"/>
              <a:gd name="connsiteX6" fmla="*/ 432048 w 7704856"/>
              <a:gd name="connsiteY6" fmla="*/ 2143919 h 6264696"/>
              <a:gd name="connsiteX7" fmla="*/ 1080120 w 7704856"/>
              <a:gd name="connsiteY7" fmla="*/ 2431951 h 6264696"/>
              <a:gd name="connsiteX8" fmla="*/ 1048448 w 7704856"/>
              <a:gd name="connsiteY8" fmla="*/ 2425024 h 6264696"/>
              <a:gd name="connsiteX9" fmla="*/ 1368152 w 7704856"/>
              <a:gd name="connsiteY9" fmla="*/ 2936007 h 6264696"/>
              <a:gd name="connsiteX10" fmla="*/ 2304256 w 7704856"/>
              <a:gd name="connsiteY10" fmla="*/ 3368055 h 6264696"/>
              <a:gd name="connsiteX11" fmla="*/ 3528392 w 7704856"/>
              <a:gd name="connsiteY11" fmla="*/ 4592191 h 6264696"/>
              <a:gd name="connsiteX12" fmla="*/ 4032448 w 7704856"/>
              <a:gd name="connsiteY12" fmla="*/ 4808215 h 6264696"/>
              <a:gd name="connsiteX13" fmla="*/ 5112568 w 7704856"/>
              <a:gd name="connsiteY13" fmla="*/ 5312271 h 6264696"/>
              <a:gd name="connsiteX14" fmla="*/ 5472608 w 7704856"/>
              <a:gd name="connsiteY14" fmla="*/ 5744319 h 6264696"/>
              <a:gd name="connsiteX15" fmla="*/ 5976664 w 7704856"/>
              <a:gd name="connsiteY15" fmla="*/ 6264696 h 6264696"/>
              <a:gd name="connsiteX16" fmla="*/ 6958012 w 7704856"/>
              <a:gd name="connsiteY16" fmla="*/ 6259091 h 6264696"/>
              <a:gd name="connsiteX17" fmla="*/ 7704856 w 7704856"/>
              <a:gd name="connsiteY17" fmla="*/ 6264696 h 6264696"/>
              <a:gd name="connsiteX18" fmla="*/ 7128792 w 7704856"/>
              <a:gd name="connsiteY18" fmla="*/ 5544616 h 6264696"/>
              <a:gd name="connsiteX19" fmla="*/ 6336704 w 7704856"/>
              <a:gd name="connsiteY19" fmla="*/ 4752528 h 6264696"/>
              <a:gd name="connsiteX20" fmla="*/ 5832648 w 7704856"/>
              <a:gd name="connsiteY20" fmla="*/ 4320480 h 6264696"/>
              <a:gd name="connsiteX21" fmla="*/ 5256584 w 7704856"/>
              <a:gd name="connsiteY21" fmla="*/ 4104456 h 6264696"/>
              <a:gd name="connsiteX22" fmla="*/ 4968552 w 7704856"/>
              <a:gd name="connsiteY22" fmla="*/ 4032448 h 6264696"/>
              <a:gd name="connsiteX23" fmla="*/ 4176464 w 7704856"/>
              <a:gd name="connsiteY23" fmla="*/ 3672408 h 6264696"/>
              <a:gd name="connsiteX24" fmla="*/ 3456384 w 7704856"/>
              <a:gd name="connsiteY24" fmla="*/ 2808312 h 6264696"/>
              <a:gd name="connsiteX25" fmla="*/ 2232248 w 7704856"/>
              <a:gd name="connsiteY25" fmla="*/ 1944216 h 6264696"/>
              <a:gd name="connsiteX26" fmla="*/ 2160240 w 7704856"/>
              <a:gd name="connsiteY26" fmla="*/ 1584176 h 6264696"/>
              <a:gd name="connsiteX27" fmla="*/ 1152128 w 7704856"/>
              <a:gd name="connsiteY27" fmla="*/ 1224136 h 6264696"/>
              <a:gd name="connsiteX28" fmla="*/ 720080 w 7704856"/>
              <a:gd name="connsiteY28" fmla="*/ 864096 h 6264696"/>
              <a:gd name="connsiteX29" fmla="*/ 648072 w 7704856"/>
              <a:gd name="connsiteY29" fmla="*/ 432048 h 6264696"/>
              <a:gd name="connsiteX30" fmla="*/ 648072 w 7704856"/>
              <a:gd name="connsiteY30" fmla="*/ 72008 h 6264696"/>
              <a:gd name="connsiteX31" fmla="*/ 36512 w 7704856"/>
              <a:gd name="connsiteY31" fmla="*/ 0 h 6264696"/>
              <a:gd name="connsiteX32" fmla="*/ 216024 w 7704856"/>
              <a:gd name="connsiteY32" fmla="*/ 576064 h 6264696"/>
              <a:gd name="connsiteX0" fmla="*/ 36512 w 7704856"/>
              <a:gd name="connsiteY0" fmla="*/ 0 h 6264696"/>
              <a:gd name="connsiteX1" fmla="*/ 36512 w 7704856"/>
              <a:gd name="connsiteY1" fmla="*/ 504056 h 6264696"/>
              <a:gd name="connsiteX2" fmla="*/ 36512 w 7704856"/>
              <a:gd name="connsiteY2" fmla="*/ 487735 h 6264696"/>
              <a:gd name="connsiteX3" fmla="*/ 36512 w 7704856"/>
              <a:gd name="connsiteY3" fmla="*/ 1135807 h 6264696"/>
              <a:gd name="connsiteX4" fmla="*/ 0 w 7704856"/>
              <a:gd name="connsiteY4" fmla="*/ 1728192 h 6264696"/>
              <a:gd name="connsiteX5" fmla="*/ 36512 w 7704856"/>
              <a:gd name="connsiteY5" fmla="*/ 2592288 h 6264696"/>
              <a:gd name="connsiteX6" fmla="*/ 432048 w 7704856"/>
              <a:gd name="connsiteY6" fmla="*/ 2143919 h 6264696"/>
              <a:gd name="connsiteX7" fmla="*/ 1080120 w 7704856"/>
              <a:gd name="connsiteY7" fmla="*/ 2431951 h 6264696"/>
              <a:gd name="connsiteX8" fmla="*/ 1048448 w 7704856"/>
              <a:gd name="connsiteY8" fmla="*/ 2425024 h 6264696"/>
              <a:gd name="connsiteX9" fmla="*/ 1368152 w 7704856"/>
              <a:gd name="connsiteY9" fmla="*/ 2936007 h 6264696"/>
              <a:gd name="connsiteX10" fmla="*/ 2304256 w 7704856"/>
              <a:gd name="connsiteY10" fmla="*/ 3368055 h 6264696"/>
              <a:gd name="connsiteX11" fmla="*/ 3528392 w 7704856"/>
              <a:gd name="connsiteY11" fmla="*/ 4592191 h 6264696"/>
              <a:gd name="connsiteX12" fmla="*/ 4032448 w 7704856"/>
              <a:gd name="connsiteY12" fmla="*/ 4808215 h 6264696"/>
              <a:gd name="connsiteX13" fmla="*/ 5112568 w 7704856"/>
              <a:gd name="connsiteY13" fmla="*/ 5312271 h 6264696"/>
              <a:gd name="connsiteX14" fmla="*/ 5472608 w 7704856"/>
              <a:gd name="connsiteY14" fmla="*/ 5744319 h 6264696"/>
              <a:gd name="connsiteX15" fmla="*/ 5976664 w 7704856"/>
              <a:gd name="connsiteY15" fmla="*/ 6264696 h 6264696"/>
              <a:gd name="connsiteX16" fmla="*/ 6958012 w 7704856"/>
              <a:gd name="connsiteY16" fmla="*/ 6259091 h 6264696"/>
              <a:gd name="connsiteX17" fmla="*/ 7704856 w 7704856"/>
              <a:gd name="connsiteY17" fmla="*/ 6264696 h 6264696"/>
              <a:gd name="connsiteX18" fmla="*/ 7128792 w 7704856"/>
              <a:gd name="connsiteY18" fmla="*/ 5544616 h 6264696"/>
              <a:gd name="connsiteX19" fmla="*/ 6336704 w 7704856"/>
              <a:gd name="connsiteY19" fmla="*/ 4752528 h 6264696"/>
              <a:gd name="connsiteX20" fmla="*/ 5832648 w 7704856"/>
              <a:gd name="connsiteY20" fmla="*/ 4320480 h 6264696"/>
              <a:gd name="connsiteX21" fmla="*/ 5256584 w 7704856"/>
              <a:gd name="connsiteY21" fmla="*/ 4104456 h 6264696"/>
              <a:gd name="connsiteX22" fmla="*/ 4968552 w 7704856"/>
              <a:gd name="connsiteY22" fmla="*/ 4032448 h 6264696"/>
              <a:gd name="connsiteX23" fmla="*/ 4176464 w 7704856"/>
              <a:gd name="connsiteY23" fmla="*/ 3672408 h 6264696"/>
              <a:gd name="connsiteX24" fmla="*/ 3456384 w 7704856"/>
              <a:gd name="connsiteY24" fmla="*/ 2808312 h 6264696"/>
              <a:gd name="connsiteX25" fmla="*/ 2232248 w 7704856"/>
              <a:gd name="connsiteY25" fmla="*/ 1944216 h 6264696"/>
              <a:gd name="connsiteX26" fmla="*/ 2160240 w 7704856"/>
              <a:gd name="connsiteY26" fmla="*/ 1584176 h 6264696"/>
              <a:gd name="connsiteX27" fmla="*/ 1152128 w 7704856"/>
              <a:gd name="connsiteY27" fmla="*/ 1224136 h 6264696"/>
              <a:gd name="connsiteX28" fmla="*/ 720080 w 7704856"/>
              <a:gd name="connsiteY28" fmla="*/ 864096 h 6264696"/>
              <a:gd name="connsiteX29" fmla="*/ 648072 w 7704856"/>
              <a:gd name="connsiteY29" fmla="*/ 432048 h 6264696"/>
              <a:gd name="connsiteX30" fmla="*/ 648072 w 7704856"/>
              <a:gd name="connsiteY30" fmla="*/ 72008 h 6264696"/>
              <a:gd name="connsiteX31" fmla="*/ 36512 w 7704856"/>
              <a:gd name="connsiteY31" fmla="*/ 0 h 6264696"/>
              <a:gd name="connsiteX0" fmla="*/ 36512 w 7704856"/>
              <a:gd name="connsiteY0" fmla="*/ 0 h 6264696"/>
              <a:gd name="connsiteX1" fmla="*/ 36512 w 7704856"/>
              <a:gd name="connsiteY1" fmla="*/ 504056 h 6264696"/>
              <a:gd name="connsiteX2" fmla="*/ 36512 w 7704856"/>
              <a:gd name="connsiteY2" fmla="*/ 1135807 h 6264696"/>
              <a:gd name="connsiteX3" fmla="*/ 0 w 7704856"/>
              <a:gd name="connsiteY3" fmla="*/ 1728192 h 6264696"/>
              <a:gd name="connsiteX4" fmla="*/ 36512 w 7704856"/>
              <a:gd name="connsiteY4" fmla="*/ 2592288 h 6264696"/>
              <a:gd name="connsiteX5" fmla="*/ 432048 w 7704856"/>
              <a:gd name="connsiteY5" fmla="*/ 2143919 h 6264696"/>
              <a:gd name="connsiteX6" fmla="*/ 1080120 w 7704856"/>
              <a:gd name="connsiteY6" fmla="*/ 2431951 h 6264696"/>
              <a:gd name="connsiteX7" fmla="*/ 1048448 w 7704856"/>
              <a:gd name="connsiteY7" fmla="*/ 2425024 h 6264696"/>
              <a:gd name="connsiteX8" fmla="*/ 1368152 w 7704856"/>
              <a:gd name="connsiteY8" fmla="*/ 2936007 h 6264696"/>
              <a:gd name="connsiteX9" fmla="*/ 2304256 w 7704856"/>
              <a:gd name="connsiteY9" fmla="*/ 3368055 h 6264696"/>
              <a:gd name="connsiteX10" fmla="*/ 3528392 w 7704856"/>
              <a:gd name="connsiteY10" fmla="*/ 4592191 h 6264696"/>
              <a:gd name="connsiteX11" fmla="*/ 4032448 w 7704856"/>
              <a:gd name="connsiteY11" fmla="*/ 4808215 h 6264696"/>
              <a:gd name="connsiteX12" fmla="*/ 5112568 w 7704856"/>
              <a:gd name="connsiteY12" fmla="*/ 5312271 h 6264696"/>
              <a:gd name="connsiteX13" fmla="*/ 5472608 w 7704856"/>
              <a:gd name="connsiteY13" fmla="*/ 5744319 h 6264696"/>
              <a:gd name="connsiteX14" fmla="*/ 5976664 w 7704856"/>
              <a:gd name="connsiteY14" fmla="*/ 6264696 h 6264696"/>
              <a:gd name="connsiteX15" fmla="*/ 6958012 w 7704856"/>
              <a:gd name="connsiteY15" fmla="*/ 6259091 h 6264696"/>
              <a:gd name="connsiteX16" fmla="*/ 7704856 w 7704856"/>
              <a:gd name="connsiteY16" fmla="*/ 6264696 h 6264696"/>
              <a:gd name="connsiteX17" fmla="*/ 7128792 w 7704856"/>
              <a:gd name="connsiteY17" fmla="*/ 5544616 h 6264696"/>
              <a:gd name="connsiteX18" fmla="*/ 6336704 w 7704856"/>
              <a:gd name="connsiteY18" fmla="*/ 4752528 h 6264696"/>
              <a:gd name="connsiteX19" fmla="*/ 5832648 w 7704856"/>
              <a:gd name="connsiteY19" fmla="*/ 4320480 h 6264696"/>
              <a:gd name="connsiteX20" fmla="*/ 5256584 w 7704856"/>
              <a:gd name="connsiteY20" fmla="*/ 4104456 h 6264696"/>
              <a:gd name="connsiteX21" fmla="*/ 4968552 w 7704856"/>
              <a:gd name="connsiteY21" fmla="*/ 4032448 h 6264696"/>
              <a:gd name="connsiteX22" fmla="*/ 4176464 w 7704856"/>
              <a:gd name="connsiteY22" fmla="*/ 3672408 h 6264696"/>
              <a:gd name="connsiteX23" fmla="*/ 3456384 w 7704856"/>
              <a:gd name="connsiteY23" fmla="*/ 2808312 h 6264696"/>
              <a:gd name="connsiteX24" fmla="*/ 2232248 w 7704856"/>
              <a:gd name="connsiteY24" fmla="*/ 1944216 h 6264696"/>
              <a:gd name="connsiteX25" fmla="*/ 2160240 w 7704856"/>
              <a:gd name="connsiteY25" fmla="*/ 1584176 h 6264696"/>
              <a:gd name="connsiteX26" fmla="*/ 1152128 w 7704856"/>
              <a:gd name="connsiteY26" fmla="*/ 1224136 h 6264696"/>
              <a:gd name="connsiteX27" fmla="*/ 720080 w 7704856"/>
              <a:gd name="connsiteY27" fmla="*/ 864096 h 6264696"/>
              <a:gd name="connsiteX28" fmla="*/ 648072 w 7704856"/>
              <a:gd name="connsiteY28" fmla="*/ 432048 h 6264696"/>
              <a:gd name="connsiteX29" fmla="*/ 648072 w 7704856"/>
              <a:gd name="connsiteY29" fmla="*/ 72008 h 6264696"/>
              <a:gd name="connsiteX30" fmla="*/ 36512 w 7704856"/>
              <a:gd name="connsiteY30" fmla="*/ 0 h 6264696"/>
              <a:gd name="connsiteX0" fmla="*/ 36512 w 7704856"/>
              <a:gd name="connsiteY0" fmla="*/ 0 h 6192688"/>
              <a:gd name="connsiteX1" fmla="*/ 36512 w 7704856"/>
              <a:gd name="connsiteY1" fmla="*/ 432048 h 6192688"/>
              <a:gd name="connsiteX2" fmla="*/ 36512 w 7704856"/>
              <a:gd name="connsiteY2" fmla="*/ 1063799 h 6192688"/>
              <a:gd name="connsiteX3" fmla="*/ 0 w 7704856"/>
              <a:gd name="connsiteY3" fmla="*/ 1656184 h 6192688"/>
              <a:gd name="connsiteX4" fmla="*/ 36512 w 7704856"/>
              <a:gd name="connsiteY4" fmla="*/ 2520280 h 6192688"/>
              <a:gd name="connsiteX5" fmla="*/ 432048 w 7704856"/>
              <a:gd name="connsiteY5" fmla="*/ 2071911 h 6192688"/>
              <a:gd name="connsiteX6" fmla="*/ 1080120 w 7704856"/>
              <a:gd name="connsiteY6" fmla="*/ 2359943 h 6192688"/>
              <a:gd name="connsiteX7" fmla="*/ 1048448 w 7704856"/>
              <a:gd name="connsiteY7" fmla="*/ 2353016 h 6192688"/>
              <a:gd name="connsiteX8" fmla="*/ 1368152 w 7704856"/>
              <a:gd name="connsiteY8" fmla="*/ 2863999 h 6192688"/>
              <a:gd name="connsiteX9" fmla="*/ 2304256 w 7704856"/>
              <a:gd name="connsiteY9" fmla="*/ 3296047 h 6192688"/>
              <a:gd name="connsiteX10" fmla="*/ 3528392 w 7704856"/>
              <a:gd name="connsiteY10" fmla="*/ 4520183 h 6192688"/>
              <a:gd name="connsiteX11" fmla="*/ 4032448 w 7704856"/>
              <a:gd name="connsiteY11" fmla="*/ 4736207 h 6192688"/>
              <a:gd name="connsiteX12" fmla="*/ 5112568 w 7704856"/>
              <a:gd name="connsiteY12" fmla="*/ 5240263 h 6192688"/>
              <a:gd name="connsiteX13" fmla="*/ 5472608 w 7704856"/>
              <a:gd name="connsiteY13" fmla="*/ 5672311 h 6192688"/>
              <a:gd name="connsiteX14" fmla="*/ 5976664 w 7704856"/>
              <a:gd name="connsiteY14" fmla="*/ 6192688 h 6192688"/>
              <a:gd name="connsiteX15" fmla="*/ 6958012 w 7704856"/>
              <a:gd name="connsiteY15" fmla="*/ 6187083 h 6192688"/>
              <a:gd name="connsiteX16" fmla="*/ 7704856 w 7704856"/>
              <a:gd name="connsiteY16" fmla="*/ 6192688 h 6192688"/>
              <a:gd name="connsiteX17" fmla="*/ 7128792 w 7704856"/>
              <a:gd name="connsiteY17" fmla="*/ 5472608 h 6192688"/>
              <a:gd name="connsiteX18" fmla="*/ 6336704 w 7704856"/>
              <a:gd name="connsiteY18" fmla="*/ 4680520 h 6192688"/>
              <a:gd name="connsiteX19" fmla="*/ 5832648 w 7704856"/>
              <a:gd name="connsiteY19" fmla="*/ 4248472 h 6192688"/>
              <a:gd name="connsiteX20" fmla="*/ 5256584 w 7704856"/>
              <a:gd name="connsiteY20" fmla="*/ 4032448 h 6192688"/>
              <a:gd name="connsiteX21" fmla="*/ 4968552 w 7704856"/>
              <a:gd name="connsiteY21" fmla="*/ 3960440 h 6192688"/>
              <a:gd name="connsiteX22" fmla="*/ 4176464 w 7704856"/>
              <a:gd name="connsiteY22" fmla="*/ 3600400 h 6192688"/>
              <a:gd name="connsiteX23" fmla="*/ 3456384 w 7704856"/>
              <a:gd name="connsiteY23" fmla="*/ 2736304 h 6192688"/>
              <a:gd name="connsiteX24" fmla="*/ 2232248 w 7704856"/>
              <a:gd name="connsiteY24" fmla="*/ 1872208 h 6192688"/>
              <a:gd name="connsiteX25" fmla="*/ 2160240 w 7704856"/>
              <a:gd name="connsiteY25" fmla="*/ 1512168 h 6192688"/>
              <a:gd name="connsiteX26" fmla="*/ 1152128 w 7704856"/>
              <a:gd name="connsiteY26" fmla="*/ 1152128 h 6192688"/>
              <a:gd name="connsiteX27" fmla="*/ 720080 w 7704856"/>
              <a:gd name="connsiteY27" fmla="*/ 792088 h 6192688"/>
              <a:gd name="connsiteX28" fmla="*/ 648072 w 7704856"/>
              <a:gd name="connsiteY28" fmla="*/ 360040 h 6192688"/>
              <a:gd name="connsiteX29" fmla="*/ 648072 w 7704856"/>
              <a:gd name="connsiteY29" fmla="*/ 0 h 6192688"/>
              <a:gd name="connsiteX30" fmla="*/ 36512 w 7704856"/>
              <a:gd name="connsiteY30" fmla="*/ 0 h 6192688"/>
              <a:gd name="connsiteX0" fmla="*/ 36512 w 7704856"/>
              <a:gd name="connsiteY0" fmla="*/ 0 h 6264696"/>
              <a:gd name="connsiteX1" fmla="*/ 36512 w 7704856"/>
              <a:gd name="connsiteY1" fmla="*/ 504056 h 6264696"/>
              <a:gd name="connsiteX2" fmla="*/ 36512 w 7704856"/>
              <a:gd name="connsiteY2" fmla="*/ 1135807 h 6264696"/>
              <a:gd name="connsiteX3" fmla="*/ 0 w 7704856"/>
              <a:gd name="connsiteY3" fmla="*/ 1728192 h 6264696"/>
              <a:gd name="connsiteX4" fmla="*/ 36512 w 7704856"/>
              <a:gd name="connsiteY4" fmla="*/ 2592288 h 6264696"/>
              <a:gd name="connsiteX5" fmla="*/ 432048 w 7704856"/>
              <a:gd name="connsiteY5" fmla="*/ 2143919 h 6264696"/>
              <a:gd name="connsiteX6" fmla="*/ 1080120 w 7704856"/>
              <a:gd name="connsiteY6" fmla="*/ 2431951 h 6264696"/>
              <a:gd name="connsiteX7" fmla="*/ 1048448 w 7704856"/>
              <a:gd name="connsiteY7" fmla="*/ 2425024 h 6264696"/>
              <a:gd name="connsiteX8" fmla="*/ 1368152 w 7704856"/>
              <a:gd name="connsiteY8" fmla="*/ 2936007 h 6264696"/>
              <a:gd name="connsiteX9" fmla="*/ 2304256 w 7704856"/>
              <a:gd name="connsiteY9" fmla="*/ 3368055 h 6264696"/>
              <a:gd name="connsiteX10" fmla="*/ 3528392 w 7704856"/>
              <a:gd name="connsiteY10" fmla="*/ 4592191 h 6264696"/>
              <a:gd name="connsiteX11" fmla="*/ 4032448 w 7704856"/>
              <a:gd name="connsiteY11" fmla="*/ 4808215 h 6264696"/>
              <a:gd name="connsiteX12" fmla="*/ 5112568 w 7704856"/>
              <a:gd name="connsiteY12" fmla="*/ 5312271 h 6264696"/>
              <a:gd name="connsiteX13" fmla="*/ 5472608 w 7704856"/>
              <a:gd name="connsiteY13" fmla="*/ 5744319 h 6264696"/>
              <a:gd name="connsiteX14" fmla="*/ 5976664 w 7704856"/>
              <a:gd name="connsiteY14" fmla="*/ 6264696 h 6264696"/>
              <a:gd name="connsiteX15" fmla="*/ 6958012 w 7704856"/>
              <a:gd name="connsiteY15" fmla="*/ 6259091 h 6264696"/>
              <a:gd name="connsiteX16" fmla="*/ 7704856 w 7704856"/>
              <a:gd name="connsiteY16" fmla="*/ 6264696 h 6264696"/>
              <a:gd name="connsiteX17" fmla="*/ 7128792 w 7704856"/>
              <a:gd name="connsiteY17" fmla="*/ 5544616 h 6264696"/>
              <a:gd name="connsiteX18" fmla="*/ 6336704 w 7704856"/>
              <a:gd name="connsiteY18" fmla="*/ 4752528 h 6264696"/>
              <a:gd name="connsiteX19" fmla="*/ 5832648 w 7704856"/>
              <a:gd name="connsiteY19" fmla="*/ 4320480 h 6264696"/>
              <a:gd name="connsiteX20" fmla="*/ 5256584 w 7704856"/>
              <a:gd name="connsiteY20" fmla="*/ 4104456 h 6264696"/>
              <a:gd name="connsiteX21" fmla="*/ 4968552 w 7704856"/>
              <a:gd name="connsiteY21" fmla="*/ 4032448 h 6264696"/>
              <a:gd name="connsiteX22" fmla="*/ 4176464 w 7704856"/>
              <a:gd name="connsiteY22" fmla="*/ 3672408 h 6264696"/>
              <a:gd name="connsiteX23" fmla="*/ 3456384 w 7704856"/>
              <a:gd name="connsiteY23" fmla="*/ 2808312 h 6264696"/>
              <a:gd name="connsiteX24" fmla="*/ 2232248 w 7704856"/>
              <a:gd name="connsiteY24" fmla="*/ 1944216 h 6264696"/>
              <a:gd name="connsiteX25" fmla="*/ 2160240 w 7704856"/>
              <a:gd name="connsiteY25" fmla="*/ 1584176 h 6264696"/>
              <a:gd name="connsiteX26" fmla="*/ 1152128 w 7704856"/>
              <a:gd name="connsiteY26" fmla="*/ 1224136 h 6264696"/>
              <a:gd name="connsiteX27" fmla="*/ 720080 w 7704856"/>
              <a:gd name="connsiteY27" fmla="*/ 864096 h 6264696"/>
              <a:gd name="connsiteX28" fmla="*/ 648072 w 7704856"/>
              <a:gd name="connsiteY28" fmla="*/ 432048 h 6264696"/>
              <a:gd name="connsiteX29" fmla="*/ 648072 w 7704856"/>
              <a:gd name="connsiteY29" fmla="*/ 72008 h 6264696"/>
              <a:gd name="connsiteX30" fmla="*/ 36512 w 7704856"/>
              <a:gd name="connsiteY30" fmla="*/ 0 h 6264696"/>
              <a:gd name="connsiteX0" fmla="*/ 36512 w 7704856"/>
              <a:gd name="connsiteY0" fmla="*/ 0 h 6264696"/>
              <a:gd name="connsiteX1" fmla="*/ 0 w 7704856"/>
              <a:gd name="connsiteY1" fmla="*/ 504056 h 6264696"/>
              <a:gd name="connsiteX2" fmla="*/ 36512 w 7704856"/>
              <a:gd name="connsiteY2" fmla="*/ 1135807 h 6264696"/>
              <a:gd name="connsiteX3" fmla="*/ 0 w 7704856"/>
              <a:gd name="connsiteY3" fmla="*/ 1728192 h 6264696"/>
              <a:gd name="connsiteX4" fmla="*/ 36512 w 7704856"/>
              <a:gd name="connsiteY4" fmla="*/ 2592288 h 6264696"/>
              <a:gd name="connsiteX5" fmla="*/ 432048 w 7704856"/>
              <a:gd name="connsiteY5" fmla="*/ 2143919 h 6264696"/>
              <a:gd name="connsiteX6" fmla="*/ 1080120 w 7704856"/>
              <a:gd name="connsiteY6" fmla="*/ 2431951 h 6264696"/>
              <a:gd name="connsiteX7" fmla="*/ 1048448 w 7704856"/>
              <a:gd name="connsiteY7" fmla="*/ 2425024 h 6264696"/>
              <a:gd name="connsiteX8" fmla="*/ 1368152 w 7704856"/>
              <a:gd name="connsiteY8" fmla="*/ 2936007 h 6264696"/>
              <a:gd name="connsiteX9" fmla="*/ 2304256 w 7704856"/>
              <a:gd name="connsiteY9" fmla="*/ 3368055 h 6264696"/>
              <a:gd name="connsiteX10" fmla="*/ 3528392 w 7704856"/>
              <a:gd name="connsiteY10" fmla="*/ 4592191 h 6264696"/>
              <a:gd name="connsiteX11" fmla="*/ 4032448 w 7704856"/>
              <a:gd name="connsiteY11" fmla="*/ 4808215 h 6264696"/>
              <a:gd name="connsiteX12" fmla="*/ 5112568 w 7704856"/>
              <a:gd name="connsiteY12" fmla="*/ 5312271 h 6264696"/>
              <a:gd name="connsiteX13" fmla="*/ 5472608 w 7704856"/>
              <a:gd name="connsiteY13" fmla="*/ 5744319 h 6264696"/>
              <a:gd name="connsiteX14" fmla="*/ 5976664 w 7704856"/>
              <a:gd name="connsiteY14" fmla="*/ 6264696 h 6264696"/>
              <a:gd name="connsiteX15" fmla="*/ 6958012 w 7704856"/>
              <a:gd name="connsiteY15" fmla="*/ 6259091 h 6264696"/>
              <a:gd name="connsiteX16" fmla="*/ 7704856 w 7704856"/>
              <a:gd name="connsiteY16" fmla="*/ 6264696 h 6264696"/>
              <a:gd name="connsiteX17" fmla="*/ 7128792 w 7704856"/>
              <a:gd name="connsiteY17" fmla="*/ 5544616 h 6264696"/>
              <a:gd name="connsiteX18" fmla="*/ 6336704 w 7704856"/>
              <a:gd name="connsiteY18" fmla="*/ 4752528 h 6264696"/>
              <a:gd name="connsiteX19" fmla="*/ 5832648 w 7704856"/>
              <a:gd name="connsiteY19" fmla="*/ 4320480 h 6264696"/>
              <a:gd name="connsiteX20" fmla="*/ 5256584 w 7704856"/>
              <a:gd name="connsiteY20" fmla="*/ 4104456 h 6264696"/>
              <a:gd name="connsiteX21" fmla="*/ 4968552 w 7704856"/>
              <a:gd name="connsiteY21" fmla="*/ 4032448 h 6264696"/>
              <a:gd name="connsiteX22" fmla="*/ 4176464 w 7704856"/>
              <a:gd name="connsiteY22" fmla="*/ 3672408 h 6264696"/>
              <a:gd name="connsiteX23" fmla="*/ 3456384 w 7704856"/>
              <a:gd name="connsiteY23" fmla="*/ 2808312 h 6264696"/>
              <a:gd name="connsiteX24" fmla="*/ 2232248 w 7704856"/>
              <a:gd name="connsiteY24" fmla="*/ 1944216 h 6264696"/>
              <a:gd name="connsiteX25" fmla="*/ 2160240 w 7704856"/>
              <a:gd name="connsiteY25" fmla="*/ 1584176 h 6264696"/>
              <a:gd name="connsiteX26" fmla="*/ 1152128 w 7704856"/>
              <a:gd name="connsiteY26" fmla="*/ 1224136 h 6264696"/>
              <a:gd name="connsiteX27" fmla="*/ 720080 w 7704856"/>
              <a:gd name="connsiteY27" fmla="*/ 864096 h 6264696"/>
              <a:gd name="connsiteX28" fmla="*/ 648072 w 7704856"/>
              <a:gd name="connsiteY28" fmla="*/ 432048 h 6264696"/>
              <a:gd name="connsiteX29" fmla="*/ 648072 w 7704856"/>
              <a:gd name="connsiteY29" fmla="*/ 72008 h 6264696"/>
              <a:gd name="connsiteX30" fmla="*/ 36512 w 7704856"/>
              <a:gd name="connsiteY30" fmla="*/ 0 h 6264696"/>
              <a:gd name="connsiteX0" fmla="*/ 36512 w 7704856"/>
              <a:gd name="connsiteY0" fmla="*/ 0 h 6264696"/>
              <a:gd name="connsiteX1" fmla="*/ 0 w 7704856"/>
              <a:gd name="connsiteY1" fmla="*/ 504056 h 6264696"/>
              <a:gd name="connsiteX2" fmla="*/ 36512 w 7704856"/>
              <a:gd name="connsiteY2" fmla="*/ 1135807 h 6264696"/>
              <a:gd name="connsiteX3" fmla="*/ 0 w 7704856"/>
              <a:gd name="connsiteY3" fmla="*/ 1728192 h 6264696"/>
              <a:gd name="connsiteX4" fmla="*/ 36512 w 7704856"/>
              <a:gd name="connsiteY4" fmla="*/ 2592288 h 6264696"/>
              <a:gd name="connsiteX5" fmla="*/ 432048 w 7704856"/>
              <a:gd name="connsiteY5" fmla="*/ 2143919 h 6264696"/>
              <a:gd name="connsiteX6" fmla="*/ 1080120 w 7704856"/>
              <a:gd name="connsiteY6" fmla="*/ 2431951 h 6264696"/>
              <a:gd name="connsiteX7" fmla="*/ 1048448 w 7704856"/>
              <a:gd name="connsiteY7" fmla="*/ 2425024 h 6264696"/>
              <a:gd name="connsiteX8" fmla="*/ 1368152 w 7704856"/>
              <a:gd name="connsiteY8" fmla="*/ 2936007 h 6264696"/>
              <a:gd name="connsiteX9" fmla="*/ 2304256 w 7704856"/>
              <a:gd name="connsiteY9" fmla="*/ 3368055 h 6264696"/>
              <a:gd name="connsiteX10" fmla="*/ 3528392 w 7704856"/>
              <a:gd name="connsiteY10" fmla="*/ 4592191 h 6264696"/>
              <a:gd name="connsiteX11" fmla="*/ 4032448 w 7704856"/>
              <a:gd name="connsiteY11" fmla="*/ 4808215 h 6264696"/>
              <a:gd name="connsiteX12" fmla="*/ 5112568 w 7704856"/>
              <a:gd name="connsiteY12" fmla="*/ 5312271 h 6264696"/>
              <a:gd name="connsiteX13" fmla="*/ 5472608 w 7704856"/>
              <a:gd name="connsiteY13" fmla="*/ 5744319 h 6264696"/>
              <a:gd name="connsiteX14" fmla="*/ 5976664 w 7704856"/>
              <a:gd name="connsiteY14" fmla="*/ 6264696 h 6264696"/>
              <a:gd name="connsiteX15" fmla="*/ 6958012 w 7704856"/>
              <a:gd name="connsiteY15" fmla="*/ 6259091 h 6264696"/>
              <a:gd name="connsiteX16" fmla="*/ 7704856 w 7704856"/>
              <a:gd name="connsiteY16" fmla="*/ 6264696 h 6264696"/>
              <a:gd name="connsiteX17" fmla="*/ 7128792 w 7704856"/>
              <a:gd name="connsiteY17" fmla="*/ 5544616 h 6264696"/>
              <a:gd name="connsiteX18" fmla="*/ 6336704 w 7704856"/>
              <a:gd name="connsiteY18" fmla="*/ 4752528 h 6264696"/>
              <a:gd name="connsiteX19" fmla="*/ 5832648 w 7704856"/>
              <a:gd name="connsiteY19" fmla="*/ 4320480 h 6264696"/>
              <a:gd name="connsiteX20" fmla="*/ 5256584 w 7704856"/>
              <a:gd name="connsiteY20" fmla="*/ 4104456 h 6264696"/>
              <a:gd name="connsiteX21" fmla="*/ 4968552 w 7704856"/>
              <a:gd name="connsiteY21" fmla="*/ 4032448 h 6264696"/>
              <a:gd name="connsiteX22" fmla="*/ 4176464 w 7704856"/>
              <a:gd name="connsiteY22" fmla="*/ 3672408 h 6264696"/>
              <a:gd name="connsiteX23" fmla="*/ 3456384 w 7704856"/>
              <a:gd name="connsiteY23" fmla="*/ 2808312 h 6264696"/>
              <a:gd name="connsiteX24" fmla="*/ 2232248 w 7704856"/>
              <a:gd name="connsiteY24" fmla="*/ 1944216 h 6264696"/>
              <a:gd name="connsiteX25" fmla="*/ 2160240 w 7704856"/>
              <a:gd name="connsiteY25" fmla="*/ 1584176 h 6264696"/>
              <a:gd name="connsiteX26" fmla="*/ 1152128 w 7704856"/>
              <a:gd name="connsiteY26" fmla="*/ 1224136 h 6264696"/>
              <a:gd name="connsiteX27" fmla="*/ 720080 w 7704856"/>
              <a:gd name="connsiteY27" fmla="*/ 864096 h 6264696"/>
              <a:gd name="connsiteX28" fmla="*/ 648072 w 7704856"/>
              <a:gd name="connsiteY28" fmla="*/ 432048 h 6264696"/>
              <a:gd name="connsiteX29" fmla="*/ 648072 w 7704856"/>
              <a:gd name="connsiteY29" fmla="*/ 72008 h 6264696"/>
              <a:gd name="connsiteX30" fmla="*/ 36512 w 7704856"/>
              <a:gd name="connsiteY30" fmla="*/ 0 h 6264696"/>
              <a:gd name="connsiteX0" fmla="*/ 36512 w 7704856"/>
              <a:gd name="connsiteY0" fmla="*/ 0 h 6192688"/>
              <a:gd name="connsiteX1" fmla="*/ 0 w 7704856"/>
              <a:gd name="connsiteY1" fmla="*/ 432048 h 6192688"/>
              <a:gd name="connsiteX2" fmla="*/ 36512 w 7704856"/>
              <a:gd name="connsiteY2" fmla="*/ 1063799 h 6192688"/>
              <a:gd name="connsiteX3" fmla="*/ 0 w 7704856"/>
              <a:gd name="connsiteY3" fmla="*/ 1656184 h 6192688"/>
              <a:gd name="connsiteX4" fmla="*/ 36512 w 7704856"/>
              <a:gd name="connsiteY4" fmla="*/ 2520280 h 6192688"/>
              <a:gd name="connsiteX5" fmla="*/ 432048 w 7704856"/>
              <a:gd name="connsiteY5" fmla="*/ 2071911 h 6192688"/>
              <a:gd name="connsiteX6" fmla="*/ 1080120 w 7704856"/>
              <a:gd name="connsiteY6" fmla="*/ 2359943 h 6192688"/>
              <a:gd name="connsiteX7" fmla="*/ 1048448 w 7704856"/>
              <a:gd name="connsiteY7" fmla="*/ 2353016 h 6192688"/>
              <a:gd name="connsiteX8" fmla="*/ 1368152 w 7704856"/>
              <a:gd name="connsiteY8" fmla="*/ 2863999 h 6192688"/>
              <a:gd name="connsiteX9" fmla="*/ 2304256 w 7704856"/>
              <a:gd name="connsiteY9" fmla="*/ 3296047 h 6192688"/>
              <a:gd name="connsiteX10" fmla="*/ 3528392 w 7704856"/>
              <a:gd name="connsiteY10" fmla="*/ 4520183 h 6192688"/>
              <a:gd name="connsiteX11" fmla="*/ 4032448 w 7704856"/>
              <a:gd name="connsiteY11" fmla="*/ 4736207 h 6192688"/>
              <a:gd name="connsiteX12" fmla="*/ 5112568 w 7704856"/>
              <a:gd name="connsiteY12" fmla="*/ 5240263 h 6192688"/>
              <a:gd name="connsiteX13" fmla="*/ 5472608 w 7704856"/>
              <a:gd name="connsiteY13" fmla="*/ 5672311 h 6192688"/>
              <a:gd name="connsiteX14" fmla="*/ 5976664 w 7704856"/>
              <a:gd name="connsiteY14" fmla="*/ 6192688 h 6192688"/>
              <a:gd name="connsiteX15" fmla="*/ 6958012 w 7704856"/>
              <a:gd name="connsiteY15" fmla="*/ 6187083 h 6192688"/>
              <a:gd name="connsiteX16" fmla="*/ 7704856 w 7704856"/>
              <a:gd name="connsiteY16" fmla="*/ 6192688 h 6192688"/>
              <a:gd name="connsiteX17" fmla="*/ 7128792 w 7704856"/>
              <a:gd name="connsiteY17" fmla="*/ 5472608 h 6192688"/>
              <a:gd name="connsiteX18" fmla="*/ 6336704 w 7704856"/>
              <a:gd name="connsiteY18" fmla="*/ 4680520 h 6192688"/>
              <a:gd name="connsiteX19" fmla="*/ 5832648 w 7704856"/>
              <a:gd name="connsiteY19" fmla="*/ 4248472 h 6192688"/>
              <a:gd name="connsiteX20" fmla="*/ 5256584 w 7704856"/>
              <a:gd name="connsiteY20" fmla="*/ 4032448 h 6192688"/>
              <a:gd name="connsiteX21" fmla="*/ 4968552 w 7704856"/>
              <a:gd name="connsiteY21" fmla="*/ 3960440 h 6192688"/>
              <a:gd name="connsiteX22" fmla="*/ 4176464 w 7704856"/>
              <a:gd name="connsiteY22" fmla="*/ 3600400 h 6192688"/>
              <a:gd name="connsiteX23" fmla="*/ 3456384 w 7704856"/>
              <a:gd name="connsiteY23" fmla="*/ 2736304 h 6192688"/>
              <a:gd name="connsiteX24" fmla="*/ 2232248 w 7704856"/>
              <a:gd name="connsiteY24" fmla="*/ 1872208 h 6192688"/>
              <a:gd name="connsiteX25" fmla="*/ 2160240 w 7704856"/>
              <a:gd name="connsiteY25" fmla="*/ 1512168 h 6192688"/>
              <a:gd name="connsiteX26" fmla="*/ 1152128 w 7704856"/>
              <a:gd name="connsiteY26" fmla="*/ 1152128 h 6192688"/>
              <a:gd name="connsiteX27" fmla="*/ 720080 w 7704856"/>
              <a:gd name="connsiteY27" fmla="*/ 792088 h 6192688"/>
              <a:gd name="connsiteX28" fmla="*/ 648072 w 7704856"/>
              <a:gd name="connsiteY28" fmla="*/ 360040 h 6192688"/>
              <a:gd name="connsiteX29" fmla="*/ 648072 w 7704856"/>
              <a:gd name="connsiteY29" fmla="*/ 0 h 6192688"/>
              <a:gd name="connsiteX30" fmla="*/ 36512 w 7704856"/>
              <a:gd name="connsiteY30" fmla="*/ 0 h 6192688"/>
              <a:gd name="connsiteX0" fmla="*/ 36512 w 7704856"/>
              <a:gd name="connsiteY0" fmla="*/ 0 h 6192688"/>
              <a:gd name="connsiteX1" fmla="*/ 0 w 7704856"/>
              <a:gd name="connsiteY1" fmla="*/ 432048 h 6192688"/>
              <a:gd name="connsiteX2" fmla="*/ 0 w 7704856"/>
              <a:gd name="connsiteY2" fmla="*/ 1080120 h 6192688"/>
              <a:gd name="connsiteX3" fmla="*/ 0 w 7704856"/>
              <a:gd name="connsiteY3" fmla="*/ 1656184 h 6192688"/>
              <a:gd name="connsiteX4" fmla="*/ 36512 w 7704856"/>
              <a:gd name="connsiteY4" fmla="*/ 2520280 h 6192688"/>
              <a:gd name="connsiteX5" fmla="*/ 432048 w 7704856"/>
              <a:gd name="connsiteY5" fmla="*/ 2071911 h 6192688"/>
              <a:gd name="connsiteX6" fmla="*/ 1080120 w 7704856"/>
              <a:gd name="connsiteY6" fmla="*/ 2359943 h 6192688"/>
              <a:gd name="connsiteX7" fmla="*/ 1048448 w 7704856"/>
              <a:gd name="connsiteY7" fmla="*/ 2353016 h 6192688"/>
              <a:gd name="connsiteX8" fmla="*/ 1368152 w 7704856"/>
              <a:gd name="connsiteY8" fmla="*/ 2863999 h 6192688"/>
              <a:gd name="connsiteX9" fmla="*/ 2304256 w 7704856"/>
              <a:gd name="connsiteY9" fmla="*/ 3296047 h 6192688"/>
              <a:gd name="connsiteX10" fmla="*/ 3528392 w 7704856"/>
              <a:gd name="connsiteY10" fmla="*/ 4520183 h 6192688"/>
              <a:gd name="connsiteX11" fmla="*/ 4032448 w 7704856"/>
              <a:gd name="connsiteY11" fmla="*/ 4736207 h 6192688"/>
              <a:gd name="connsiteX12" fmla="*/ 5112568 w 7704856"/>
              <a:gd name="connsiteY12" fmla="*/ 5240263 h 6192688"/>
              <a:gd name="connsiteX13" fmla="*/ 5472608 w 7704856"/>
              <a:gd name="connsiteY13" fmla="*/ 5672311 h 6192688"/>
              <a:gd name="connsiteX14" fmla="*/ 5976664 w 7704856"/>
              <a:gd name="connsiteY14" fmla="*/ 6192688 h 6192688"/>
              <a:gd name="connsiteX15" fmla="*/ 6958012 w 7704856"/>
              <a:gd name="connsiteY15" fmla="*/ 6187083 h 6192688"/>
              <a:gd name="connsiteX16" fmla="*/ 7704856 w 7704856"/>
              <a:gd name="connsiteY16" fmla="*/ 6192688 h 6192688"/>
              <a:gd name="connsiteX17" fmla="*/ 7128792 w 7704856"/>
              <a:gd name="connsiteY17" fmla="*/ 5472608 h 6192688"/>
              <a:gd name="connsiteX18" fmla="*/ 6336704 w 7704856"/>
              <a:gd name="connsiteY18" fmla="*/ 4680520 h 6192688"/>
              <a:gd name="connsiteX19" fmla="*/ 5832648 w 7704856"/>
              <a:gd name="connsiteY19" fmla="*/ 4248472 h 6192688"/>
              <a:gd name="connsiteX20" fmla="*/ 5256584 w 7704856"/>
              <a:gd name="connsiteY20" fmla="*/ 4032448 h 6192688"/>
              <a:gd name="connsiteX21" fmla="*/ 4968552 w 7704856"/>
              <a:gd name="connsiteY21" fmla="*/ 3960440 h 6192688"/>
              <a:gd name="connsiteX22" fmla="*/ 4176464 w 7704856"/>
              <a:gd name="connsiteY22" fmla="*/ 3600400 h 6192688"/>
              <a:gd name="connsiteX23" fmla="*/ 3456384 w 7704856"/>
              <a:gd name="connsiteY23" fmla="*/ 2736304 h 6192688"/>
              <a:gd name="connsiteX24" fmla="*/ 2232248 w 7704856"/>
              <a:gd name="connsiteY24" fmla="*/ 1872208 h 6192688"/>
              <a:gd name="connsiteX25" fmla="*/ 2160240 w 7704856"/>
              <a:gd name="connsiteY25" fmla="*/ 1512168 h 6192688"/>
              <a:gd name="connsiteX26" fmla="*/ 1152128 w 7704856"/>
              <a:gd name="connsiteY26" fmla="*/ 1152128 h 6192688"/>
              <a:gd name="connsiteX27" fmla="*/ 720080 w 7704856"/>
              <a:gd name="connsiteY27" fmla="*/ 792088 h 6192688"/>
              <a:gd name="connsiteX28" fmla="*/ 648072 w 7704856"/>
              <a:gd name="connsiteY28" fmla="*/ 360040 h 6192688"/>
              <a:gd name="connsiteX29" fmla="*/ 648072 w 7704856"/>
              <a:gd name="connsiteY29" fmla="*/ 0 h 6192688"/>
              <a:gd name="connsiteX30" fmla="*/ 36512 w 7704856"/>
              <a:gd name="connsiteY30" fmla="*/ 0 h 6192688"/>
              <a:gd name="connsiteX0" fmla="*/ 36512 w 7704856"/>
              <a:gd name="connsiteY0" fmla="*/ 0 h 6192688"/>
              <a:gd name="connsiteX1" fmla="*/ 0 w 7704856"/>
              <a:gd name="connsiteY1" fmla="*/ 432048 h 6192688"/>
              <a:gd name="connsiteX2" fmla="*/ 0 w 7704856"/>
              <a:gd name="connsiteY2" fmla="*/ 1080120 h 6192688"/>
              <a:gd name="connsiteX3" fmla="*/ 0 w 7704856"/>
              <a:gd name="connsiteY3" fmla="*/ 1656184 h 6192688"/>
              <a:gd name="connsiteX4" fmla="*/ 36512 w 7704856"/>
              <a:gd name="connsiteY4" fmla="*/ 1944216 h 6192688"/>
              <a:gd name="connsiteX5" fmla="*/ 432048 w 7704856"/>
              <a:gd name="connsiteY5" fmla="*/ 2071911 h 6192688"/>
              <a:gd name="connsiteX6" fmla="*/ 1080120 w 7704856"/>
              <a:gd name="connsiteY6" fmla="*/ 2359943 h 6192688"/>
              <a:gd name="connsiteX7" fmla="*/ 1048448 w 7704856"/>
              <a:gd name="connsiteY7" fmla="*/ 2353016 h 6192688"/>
              <a:gd name="connsiteX8" fmla="*/ 1368152 w 7704856"/>
              <a:gd name="connsiteY8" fmla="*/ 2863999 h 6192688"/>
              <a:gd name="connsiteX9" fmla="*/ 2304256 w 7704856"/>
              <a:gd name="connsiteY9" fmla="*/ 3296047 h 6192688"/>
              <a:gd name="connsiteX10" fmla="*/ 3528392 w 7704856"/>
              <a:gd name="connsiteY10" fmla="*/ 4520183 h 6192688"/>
              <a:gd name="connsiteX11" fmla="*/ 4032448 w 7704856"/>
              <a:gd name="connsiteY11" fmla="*/ 4736207 h 6192688"/>
              <a:gd name="connsiteX12" fmla="*/ 5112568 w 7704856"/>
              <a:gd name="connsiteY12" fmla="*/ 5240263 h 6192688"/>
              <a:gd name="connsiteX13" fmla="*/ 5472608 w 7704856"/>
              <a:gd name="connsiteY13" fmla="*/ 5672311 h 6192688"/>
              <a:gd name="connsiteX14" fmla="*/ 5976664 w 7704856"/>
              <a:gd name="connsiteY14" fmla="*/ 6192688 h 6192688"/>
              <a:gd name="connsiteX15" fmla="*/ 6958012 w 7704856"/>
              <a:gd name="connsiteY15" fmla="*/ 6187083 h 6192688"/>
              <a:gd name="connsiteX16" fmla="*/ 7704856 w 7704856"/>
              <a:gd name="connsiteY16" fmla="*/ 6192688 h 6192688"/>
              <a:gd name="connsiteX17" fmla="*/ 7128792 w 7704856"/>
              <a:gd name="connsiteY17" fmla="*/ 5472608 h 6192688"/>
              <a:gd name="connsiteX18" fmla="*/ 6336704 w 7704856"/>
              <a:gd name="connsiteY18" fmla="*/ 4680520 h 6192688"/>
              <a:gd name="connsiteX19" fmla="*/ 5832648 w 7704856"/>
              <a:gd name="connsiteY19" fmla="*/ 4248472 h 6192688"/>
              <a:gd name="connsiteX20" fmla="*/ 5256584 w 7704856"/>
              <a:gd name="connsiteY20" fmla="*/ 4032448 h 6192688"/>
              <a:gd name="connsiteX21" fmla="*/ 4968552 w 7704856"/>
              <a:gd name="connsiteY21" fmla="*/ 3960440 h 6192688"/>
              <a:gd name="connsiteX22" fmla="*/ 4176464 w 7704856"/>
              <a:gd name="connsiteY22" fmla="*/ 3600400 h 6192688"/>
              <a:gd name="connsiteX23" fmla="*/ 3456384 w 7704856"/>
              <a:gd name="connsiteY23" fmla="*/ 2736304 h 6192688"/>
              <a:gd name="connsiteX24" fmla="*/ 2232248 w 7704856"/>
              <a:gd name="connsiteY24" fmla="*/ 1872208 h 6192688"/>
              <a:gd name="connsiteX25" fmla="*/ 2160240 w 7704856"/>
              <a:gd name="connsiteY25" fmla="*/ 1512168 h 6192688"/>
              <a:gd name="connsiteX26" fmla="*/ 1152128 w 7704856"/>
              <a:gd name="connsiteY26" fmla="*/ 1152128 h 6192688"/>
              <a:gd name="connsiteX27" fmla="*/ 720080 w 7704856"/>
              <a:gd name="connsiteY27" fmla="*/ 792088 h 6192688"/>
              <a:gd name="connsiteX28" fmla="*/ 648072 w 7704856"/>
              <a:gd name="connsiteY28" fmla="*/ 360040 h 6192688"/>
              <a:gd name="connsiteX29" fmla="*/ 648072 w 7704856"/>
              <a:gd name="connsiteY29" fmla="*/ 0 h 6192688"/>
              <a:gd name="connsiteX30" fmla="*/ 36512 w 7704856"/>
              <a:gd name="connsiteY30" fmla="*/ 0 h 6192688"/>
              <a:gd name="connsiteX0" fmla="*/ 36512 w 7704856"/>
              <a:gd name="connsiteY0" fmla="*/ 0 h 6192688"/>
              <a:gd name="connsiteX1" fmla="*/ 0 w 7704856"/>
              <a:gd name="connsiteY1" fmla="*/ 432048 h 6192688"/>
              <a:gd name="connsiteX2" fmla="*/ 0 w 7704856"/>
              <a:gd name="connsiteY2" fmla="*/ 1080120 h 6192688"/>
              <a:gd name="connsiteX3" fmla="*/ 0 w 7704856"/>
              <a:gd name="connsiteY3" fmla="*/ 1656184 h 6192688"/>
              <a:gd name="connsiteX4" fmla="*/ 36512 w 7704856"/>
              <a:gd name="connsiteY4" fmla="*/ 1944216 h 6192688"/>
              <a:gd name="connsiteX5" fmla="*/ 432048 w 7704856"/>
              <a:gd name="connsiteY5" fmla="*/ 2071911 h 6192688"/>
              <a:gd name="connsiteX6" fmla="*/ 1080120 w 7704856"/>
              <a:gd name="connsiteY6" fmla="*/ 2359943 h 6192688"/>
              <a:gd name="connsiteX7" fmla="*/ 1048448 w 7704856"/>
              <a:gd name="connsiteY7" fmla="*/ 2353016 h 6192688"/>
              <a:gd name="connsiteX8" fmla="*/ 1368152 w 7704856"/>
              <a:gd name="connsiteY8" fmla="*/ 2863999 h 6192688"/>
              <a:gd name="connsiteX9" fmla="*/ 2304256 w 7704856"/>
              <a:gd name="connsiteY9" fmla="*/ 3296047 h 6192688"/>
              <a:gd name="connsiteX10" fmla="*/ 3528392 w 7704856"/>
              <a:gd name="connsiteY10" fmla="*/ 4520183 h 6192688"/>
              <a:gd name="connsiteX11" fmla="*/ 4032448 w 7704856"/>
              <a:gd name="connsiteY11" fmla="*/ 4736207 h 6192688"/>
              <a:gd name="connsiteX12" fmla="*/ 5112568 w 7704856"/>
              <a:gd name="connsiteY12" fmla="*/ 5240263 h 6192688"/>
              <a:gd name="connsiteX13" fmla="*/ 5472608 w 7704856"/>
              <a:gd name="connsiteY13" fmla="*/ 5672311 h 6192688"/>
              <a:gd name="connsiteX14" fmla="*/ 5976664 w 7704856"/>
              <a:gd name="connsiteY14" fmla="*/ 6192688 h 6192688"/>
              <a:gd name="connsiteX15" fmla="*/ 6958012 w 7704856"/>
              <a:gd name="connsiteY15" fmla="*/ 6187083 h 6192688"/>
              <a:gd name="connsiteX16" fmla="*/ 7704856 w 7704856"/>
              <a:gd name="connsiteY16" fmla="*/ 6192688 h 6192688"/>
              <a:gd name="connsiteX17" fmla="*/ 7128792 w 7704856"/>
              <a:gd name="connsiteY17" fmla="*/ 5472608 h 6192688"/>
              <a:gd name="connsiteX18" fmla="*/ 6336704 w 7704856"/>
              <a:gd name="connsiteY18" fmla="*/ 4680520 h 6192688"/>
              <a:gd name="connsiteX19" fmla="*/ 5832648 w 7704856"/>
              <a:gd name="connsiteY19" fmla="*/ 4248472 h 6192688"/>
              <a:gd name="connsiteX20" fmla="*/ 5256584 w 7704856"/>
              <a:gd name="connsiteY20" fmla="*/ 4032448 h 6192688"/>
              <a:gd name="connsiteX21" fmla="*/ 4968552 w 7704856"/>
              <a:gd name="connsiteY21" fmla="*/ 3960440 h 6192688"/>
              <a:gd name="connsiteX22" fmla="*/ 4176464 w 7704856"/>
              <a:gd name="connsiteY22" fmla="*/ 3600400 h 6192688"/>
              <a:gd name="connsiteX23" fmla="*/ 3456384 w 7704856"/>
              <a:gd name="connsiteY23" fmla="*/ 2736304 h 6192688"/>
              <a:gd name="connsiteX24" fmla="*/ 2232248 w 7704856"/>
              <a:gd name="connsiteY24" fmla="*/ 1872208 h 6192688"/>
              <a:gd name="connsiteX25" fmla="*/ 2160240 w 7704856"/>
              <a:gd name="connsiteY25" fmla="*/ 1512168 h 6192688"/>
              <a:gd name="connsiteX26" fmla="*/ 1152128 w 7704856"/>
              <a:gd name="connsiteY26" fmla="*/ 1152128 h 6192688"/>
              <a:gd name="connsiteX27" fmla="*/ 720080 w 7704856"/>
              <a:gd name="connsiteY27" fmla="*/ 792088 h 6192688"/>
              <a:gd name="connsiteX28" fmla="*/ 648072 w 7704856"/>
              <a:gd name="connsiteY28" fmla="*/ 360040 h 6192688"/>
              <a:gd name="connsiteX29" fmla="*/ 648072 w 7704856"/>
              <a:gd name="connsiteY29" fmla="*/ 0 h 6192688"/>
              <a:gd name="connsiteX30" fmla="*/ 36512 w 7704856"/>
              <a:gd name="connsiteY30" fmla="*/ 0 h 6192688"/>
              <a:gd name="connsiteX0" fmla="*/ 36512 w 7704856"/>
              <a:gd name="connsiteY0" fmla="*/ 0 h 6192688"/>
              <a:gd name="connsiteX1" fmla="*/ 0 w 7704856"/>
              <a:gd name="connsiteY1" fmla="*/ 432048 h 6192688"/>
              <a:gd name="connsiteX2" fmla="*/ 0 w 7704856"/>
              <a:gd name="connsiteY2" fmla="*/ 1080120 h 6192688"/>
              <a:gd name="connsiteX3" fmla="*/ 0 w 7704856"/>
              <a:gd name="connsiteY3" fmla="*/ 1656184 h 6192688"/>
              <a:gd name="connsiteX4" fmla="*/ 0 w 7704856"/>
              <a:gd name="connsiteY4" fmla="*/ 1944216 h 6192688"/>
              <a:gd name="connsiteX5" fmla="*/ 432048 w 7704856"/>
              <a:gd name="connsiteY5" fmla="*/ 2071911 h 6192688"/>
              <a:gd name="connsiteX6" fmla="*/ 1080120 w 7704856"/>
              <a:gd name="connsiteY6" fmla="*/ 2359943 h 6192688"/>
              <a:gd name="connsiteX7" fmla="*/ 1048448 w 7704856"/>
              <a:gd name="connsiteY7" fmla="*/ 2353016 h 6192688"/>
              <a:gd name="connsiteX8" fmla="*/ 1368152 w 7704856"/>
              <a:gd name="connsiteY8" fmla="*/ 2863999 h 6192688"/>
              <a:gd name="connsiteX9" fmla="*/ 2304256 w 7704856"/>
              <a:gd name="connsiteY9" fmla="*/ 3296047 h 6192688"/>
              <a:gd name="connsiteX10" fmla="*/ 3528392 w 7704856"/>
              <a:gd name="connsiteY10" fmla="*/ 4520183 h 6192688"/>
              <a:gd name="connsiteX11" fmla="*/ 4032448 w 7704856"/>
              <a:gd name="connsiteY11" fmla="*/ 4736207 h 6192688"/>
              <a:gd name="connsiteX12" fmla="*/ 5112568 w 7704856"/>
              <a:gd name="connsiteY12" fmla="*/ 5240263 h 6192688"/>
              <a:gd name="connsiteX13" fmla="*/ 5472608 w 7704856"/>
              <a:gd name="connsiteY13" fmla="*/ 5672311 h 6192688"/>
              <a:gd name="connsiteX14" fmla="*/ 5976664 w 7704856"/>
              <a:gd name="connsiteY14" fmla="*/ 6192688 h 6192688"/>
              <a:gd name="connsiteX15" fmla="*/ 6958012 w 7704856"/>
              <a:gd name="connsiteY15" fmla="*/ 6187083 h 6192688"/>
              <a:gd name="connsiteX16" fmla="*/ 7704856 w 7704856"/>
              <a:gd name="connsiteY16" fmla="*/ 6192688 h 6192688"/>
              <a:gd name="connsiteX17" fmla="*/ 7128792 w 7704856"/>
              <a:gd name="connsiteY17" fmla="*/ 5472608 h 6192688"/>
              <a:gd name="connsiteX18" fmla="*/ 6336704 w 7704856"/>
              <a:gd name="connsiteY18" fmla="*/ 4680520 h 6192688"/>
              <a:gd name="connsiteX19" fmla="*/ 5832648 w 7704856"/>
              <a:gd name="connsiteY19" fmla="*/ 4248472 h 6192688"/>
              <a:gd name="connsiteX20" fmla="*/ 5256584 w 7704856"/>
              <a:gd name="connsiteY20" fmla="*/ 4032448 h 6192688"/>
              <a:gd name="connsiteX21" fmla="*/ 4968552 w 7704856"/>
              <a:gd name="connsiteY21" fmla="*/ 3960440 h 6192688"/>
              <a:gd name="connsiteX22" fmla="*/ 4176464 w 7704856"/>
              <a:gd name="connsiteY22" fmla="*/ 3600400 h 6192688"/>
              <a:gd name="connsiteX23" fmla="*/ 3456384 w 7704856"/>
              <a:gd name="connsiteY23" fmla="*/ 2736304 h 6192688"/>
              <a:gd name="connsiteX24" fmla="*/ 2232248 w 7704856"/>
              <a:gd name="connsiteY24" fmla="*/ 1872208 h 6192688"/>
              <a:gd name="connsiteX25" fmla="*/ 2160240 w 7704856"/>
              <a:gd name="connsiteY25" fmla="*/ 1512168 h 6192688"/>
              <a:gd name="connsiteX26" fmla="*/ 1152128 w 7704856"/>
              <a:gd name="connsiteY26" fmla="*/ 1152128 h 6192688"/>
              <a:gd name="connsiteX27" fmla="*/ 720080 w 7704856"/>
              <a:gd name="connsiteY27" fmla="*/ 792088 h 6192688"/>
              <a:gd name="connsiteX28" fmla="*/ 648072 w 7704856"/>
              <a:gd name="connsiteY28" fmla="*/ 360040 h 6192688"/>
              <a:gd name="connsiteX29" fmla="*/ 648072 w 7704856"/>
              <a:gd name="connsiteY29" fmla="*/ 0 h 6192688"/>
              <a:gd name="connsiteX30" fmla="*/ 36512 w 7704856"/>
              <a:gd name="connsiteY30" fmla="*/ 0 h 619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704856" h="6192688">
                <a:moveTo>
                  <a:pt x="36512" y="0"/>
                </a:moveTo>
                <a:lnTo>
                  <a:pt x="0" y="432048"/>
                </a:lnTo>
                <a:lnTo>
                  <a:pt x="0" y="1080120"/>
                </a:lnTo>
                <a:lnTo>
                  <a:pt x="0" y="1656184"/>
                </a:lnTo>
                <a:lnTo>
                  <a:pt x="0" y="1944216"/>
                </a:lnTo>
                <a:lnTo>
                  <a:pt x="432048" y="2071911"/>
                </a:lnTo>
                <a:lnTo>
                  <a:pt x="1080120" y="2359943"/>
                </a:lnTo>
                <a:lnTo>
                  <a:pt x="1048448" y="2353016"/>
                </a:lnTo>
                <a:lnTo>
                  <a:pt x="1368152" y="2863999"/>
                </a:lnTo>
                <a:lnTo>
                  <a:pt x="2304256" y="3296047"/>
                </a:lnTo>
                <a:cubicBezTo>
                  <a:pt x="2677583" y="3851234"/>
                  <a:pt x="3267529" y="4409000"/>
                  <a:pt x="3528392" y="4520183"/>
                </a:cubicBezTo>
                <a:lnTo>
                  <a:pt x="4032448" y="4736207"/>
                </a:lnTo>
                <a:lnTo>
                  <a:pt x="5112568" y="5240263"/>
                </a:lnTo>
                <a:lnTo>
                  <a:pt x="5472608" y="5672311"/>
                </a:lnTo>
                <a:lnTo>
                  <a:pt x="5976664" y="6192688"/>
                </a:lnTo>
                <a:lnTo>
                  <a:pt x="6958012" y="6187083"/>
                </a:lnTo>
                <a:lnTo>
                  <a:pt x="7704856" y="6192688"/>
                </a:lnTo>
                <a:lnTo>
                  <a:pt x="7128792" y="5472608"/>
                </a:lnTo>
                <a:lnTo>
                  <a:pt x="6336704" y="4680520"/>
                </a:lnTo>
                <a:lnTo>
                  <a:pt x="5832648" y="4248472"/>
                </a:lnTo>
                <a:lnTo>
                  <a:pt x="5256584" y="4032448"/>
                </a:lnTo>
                <a:cubicBezTo>
                  <a:pt x="5222717" y="4015515"/>
                  <a:pt x="4995326" y="3987214"/>
                  <a:pt x="4968552" y="3960440"/>
                </a:cubicBezTo>
                <a:cubicBezTo>
                  <a:pt x="4949620" y="3941508"/>
                  <a:pt x="4224337" y="3646025"/>
                  <a:pt x="4176464" y="3600400"/>
                </a:cubicBezTo>
                <a:cubicBezTo>
                  <a:pt x="4071226" y="3445788"/>
                  <a:pt x="3591851" y="2882354"/>
                  <a:pt x="3456384" y="2736304"/>
                </a:cubicBezTo>
                <a:lnTo>
                  <a:pt x="2232248" y="1872208"/>
                </a:lnTo>
                <a:lnTo>
                  <a:pt x="2160240" y="1512168"/>
                </a:lnTo>
                <a:lnTo>
                  <a:pt x="1152128" y="1152128"/>
                </a:lnTo>
                <a:lnTo>
                  <a:pt x="720080" y="792088"/>
                </a:lnTo>
                <a:lnTo>
                  <a:pt x="648072" y="360040"/>
                </a:lnTo>
                <a:lnTo>
                  <a:pt x="648072" y="0"/>
                </a:lnTo>
                <a:lnTo>
                  <a:pt x="36512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3" name="Forma livre 32"/>
          <p:cNvSpPr/>
          <p:nvPr/>
        </p:nvSpPr>
        <p:spPr>
          <a:xfrm>
            <a:off x="525463" y="473075"/>
            <a:ext cx="8439150" cy="6269038"/>
          </a:xfrm>
          <a:custGeom>
            <a:avLst/>
            <a:gdLst>
              <a:gd name="connsiteX0" fmla="*/ 0 w 6057900"/>
              <a:gd name="connsiteY0" fmla="*/ 0 h 5194300"/>
              <a:gd name="connsiteX1" fmla="*/ 165100 w 6057900"/>
              <a:gd name="connsiteY1" fmla="*/ 495300 h 5194300"/>
              <a:gd name="connsiteX2" fmla="*/ 317500 w 6057900"/>
              <a:gd name="connsiteY2" fmla="*/ 901700 h 5194300"/>
              <a:gd name="connsiteX3" fmla="*/ 469900 w 6057900"/>
              <a:gd name="connsiteY3" fmla="*/ 1193800 h 5194300"/>
              <a:gd name="connsiteX4" fmla="*/ 558800 w 6057900"/>
              <a:gd name="connsiteY4" fmla="*/ 1257300 h 5194300"/>
              <a:gd name="connsiteX5" fmla="*/ 571500 w 6057900"/>
              <a:gd name="connsiteY5" fmla="*/ 1295400 h 5194300"/>
              <a:gd name="connsiteX6" fmla="*/ 609600 w 6057900"/>
              <a:gd name="connsiteY6" fmla="*/ 1333500 h 5194300"/>
              <a:gd name="connsiteX7" fmla="*/ 673100 w 6057900"/>
              <a:gd name="connsiteY7" fmla="*/ 1409700 h 5194300"/>
              <a:gd name="connsiteX8" fmla="*/ 698500 w 6057900"/>
              <a:gd name="connsiteY8" fmla="*/ 1409700 h 5194300"/>
              <a:gd name="connsiteX9" fmla="*/ 698500 w 6057900"/>
              <a:gd name="connsiteY9" fmla="*/ 1409700 h 5194300"/>
              <a:gd name="connsiteX10" fmla="*/ 1041400 w 6057900"/>
              <a:gd name="connsiteY10" fmla="*/ 1600200 h 5194300"/>
              <a:gd name="connsiteX11" fmla="*/ 1346200 w 6057900"/>
              <a:gd name="connsiteY11" fmla="*/ 1879600 h 5194300"/>
              <a:gd name="connsiteX12" fmla="*/ 1524000 w 6057900"/>
              <a:gd name="connsiteY12" fmla="*/ 2108200 h 5194300"/>
              <a:gd name="connsiteX13" fmla="*/ 1778000 w 6057900"/>
              <a:gd name="connsiteY13" fmla="*/ 2247900 h 5194300"/>
              <a:gd name="connsiteX14" fmla="*/ 2044700 w 6057900"/>
              <a:gd name="connsiteY14" fmla="*/ 2235200 h 5194300"/>
              <a:gd name="connsiteX15" fmla="*/ 2603500 w 6057900"/>
              <a:gd name="connsiteY15" fmla="*/ 2451100 h 5194300"/>
              <a:gd name="connsiteX16" fmla="*/ 2705100 w 6057900"/>
              <a:gd name="connsiteY16" fmla="*/ 2717800 h 5194300"/>
              <a:gd name="connsiteX17" fmla="*/ 2781300 w 6057900"/>
              <a:gd name="connsiteY17" fmla="*/ 2857500 h 5194300"/>
              <a:gd name="connsiteX18" fmla="*/ 3479800 w 6057900"/>
              <a:gd name="connsiteY18" fmla="*/ 3098800 h 5194300"/>
              <a:gd name="connsiteX19" fmla="*/ 4000500 w 6057900"/>
              <a:gd name="connsiteY19" fmla="*/ 3429000 h 5194300"/>
              <a:gd name="connsiteX20" fmla="*/ 4229100 w 6057900"/>
              <a:gd name="connsiteY20" fmla="*/ 3657600 h 5194300"/>
              <a:gd name="connsiteX21" fmla="*/ 4483100 w 6057900"/>
              <a:gd name="connsiteY21" fmla="*/ 3987800 h 5194300"/>
              <a:gd name="connsiteX22" fmla="*/ 4699000 w 6057900"/>
              <a:gd name="connsiteY22" fmla="*/ 4203700 h 5194300"/>
              <a:gd name="connsiteX23" fmla="*/ 5143500 w 6057900"/>
              <a:gd name="connsiteY23" fmla="*/ 4648200 h 5194300"/>
              <a:gd name="connsiteX24" fmla="*/ 5613400 w 6057900"/>
              <a:gd name="connsiteY24" fmla="*/ 5194300 h 5194300"/>
              <a:gd name="connsiteX25" fmla="*/ 6057900 w 6057900"/>
              <a:gd name="connsiteY25" fmla="*/ 5168900 h 5194300"/>
              <a:gd name="connsiteX26" fmla="*/ 5207000 w 6057900"/>
              <a:gd name="connsiteY26" fmla="*/ 4127500 h 5194300"/>
              <a:gd name="connsiteX27" fmla="*/ 4216400 w 6057900"/>
              <a:gd name="connsiteY27" fmla="*/ 3187700 h 5194300"/>
              <a:gd name="connsiteX28" fmla="*/ 3746500 w 6057900"/>
              <a:gd name="connsiteY28" fmla="*/ 2667000 h 5194300"/>
              <a:gd name="connsiteX29" fmla="*/ 3073400 w 6057900"/>
              <a:gd name="connsiteY29" fmla="*/ 2413000 h 5194300"/>
              <a:gd name="connsiteX30" fmla="*/ 2768600 w 6057900"/>
              <a:gd name="connsiteY30" fmla="*/ 2413000 h 5194300"/>
              <a:gd name="connsiteX31" fmla="*/ 2730500 w 6057900"/>
              <a:gd name="connsiteY31" fmla="*/ 2438400 h 5194300"/>
              <a:gd name="connsiteX32" fmla="*/ 2590800 w 6057900"/>
              <a:gd name="connsiteY32" fmla="*/ 2438400 h 5194300"/>
              <a:gd name="connsiteX33" fmla="*/ 2590800 w 6057900"/>
              <a:gd name="connsiteY33" fmla="*/ 2438400 h 5194300"/>
              <a:gd name="connsiteX34" fmla="*/ 2044700 w 6057900"/>
              <a:gd name="connsiteY34" fmla="*/ 2235200 h 5194300"/>
              <a:gd name="connsiteX35" fmla="*/ 1422400 w 6057900"/>
              <a:gd name="connsiteY35" fmla="*/ 1447800 h 5194300"/>
              <a:gd name="connsiteX36" fmla="*/ 1130300 w 6057900"/>
              <a:gd name="connsiteY36" fmla="*/ 1295400 h 5194300"/>
              <a:gd name="connsiteX37" fmla="*/ 749300 w 6057900"/>
              <a:gd name="connsiteY37" fmla="*/ 977900 h 5194300"/>
              <a:gd name="connsiteX38" fmla="*/ 393700 w 6057900"/>
              <a:gd name="connsiteY38" fmla="*/ 723900 h 5194300"/>
              <a:gd name="connsiteX39" fmla="*/ 0 w 6057900"/>
              <a:gd name="connsiteY39" fmla="*/ 0 h 5194300"/>
              <a:gd name="connsiteX0" fmla="*/ 0 w 6602288"/>
              <a:gd name="connsiteY0" fmla="*/ 0 h 5194300"/>
              <a:gd name="connsiteX1" fmla="*/ 165100 w 6602288"/>
              <a:gd name="connsiteY1" fmla="*/ 495300 h 5194300"/>
              <a:gd name="connsiteX2" fmla="*/ 317500 w 6602288"/>
              <a:gd name="connsiteY2" fmla="*/ 901700 h 5194300"/>
              <a:gd name="connsiteX3" fmla="*/ 469900 w 6602288"/>
              <a:gd name="connsiteY3" fmla="*/ 1193800 h 5194300"/>
              <a:gd name="connsiteX4" fmla="*/ 558800 w 6602288"/>
              <a:gd name="connsiteY4" fmla="*/ 1257300 h 5194300"/>
              <a:gd name="connsiteX5" fmla="*/ 571500 w 6602288"/>
              <a:gd name="connsiteY5" fmla="*/ 1295400 h 5194300"/>
              <a:gd name="connsiteX6" fmla="*/ 609600 w 6602288"/>
              <a:gd name="connsiteY6" fmla="*/ 1333500 h 5194300"/>
              <a:gd name="connsiteX7" fmla="*/ 673100 w 6602288"/>
              <a:gd name="connsiteY7" fmla="*/ 1409700 h 5194300"/>
              <a:gd name="connsiteX8" fmla="*/ 698500 w 6602288"/>
              <a:gd name="connsiteY8" fmla="*/ 1409700 h 5194300"/>
              <a:gd name="connsiteX9" fmla="*/ 698500 w 6602288"/>
              <a:gd name="connsiteY9" fmla="*/ 1409700 h 5194300"/>
              <a:gd name="connsiteX10" fmla="*/ 1041400 w 6602288"/>
              <a:gd name="connsiteY10" fmla="*/ 1600200 h 5194300"/>
              <a:gd name="connsiteX11" fmla="*/ 1346200 w 6602288"/>
              <a:gd name="connsiteY11" fmla="*/ 1879600 h 5194300"/>
              <a:gd name="connsiteX12" fmla="*/ 1524000 w 6602288"/>
              <a:gd name="connsiteY12" fmla="*/ 2108200 h 5194300"/>
              <a:gd name="connsiteX13" fmla="*/ 1778000 w 6602288"/>
              <a:gd name="connsiteY13" fmla="*/ 2247900 h 5194300"/>
              <a:gd name="connsiteX14" fmla="*/ 2044700 w 6602288"/>
              <a:gd name="connsiteY14" fmla="*/ 2235200 h 5194300"/>
              <a:gd name="connsiteX15" fmla="*/ 2603500 w 6602288"/>
              <a:gd name="connsiteY15" fmla="*/ 2451100 h 5194300"/>
              <a:gd name="connsiteX16" fmla="*/ 2705100 w 6602288"/>
              <a:gd name="connsiteY16" fmla="*/ 2717800 h 5194300"/>
              <a:gd name="connsiteX17" fmla="*/ 2781300 w 6602288"/>
              <a:gd name="connsiteY17" fmla="*/ 2857500 h 5194300"/>
              <a:gd name="connsiteX18" fmla="*/ 3479800 w 6602288"/>
              <a:gd name="connsiteY18" fmla="*/ 3098800 h 5194300"/>
              <a:gd name="connsiteX19" fmla="*/ 4000500 w 6602288"/>
              <a:gd name="connsiteY19" fmla="*/ 3429000 h 5194300"/>
              <a:gd name="connsiteX20" fmla="*/ 4229100 w 6602288"/>
              <a:gd name="connsiteY20" fmla="*/ 3657600 h 5194300"/>
              <a:gd name="connsiteX21" fmla="*/ 4483100 w 6602288"/>
              <a:gd name="connsiteY21" fmla="*/ 3987800 h 5194300"/>
              <a:gd name="connsiteX22" fmla="*/ 4699000 w 6602288"/>
              <a:gd name="connsiteY22" fmla="*/ 4203700 h 5194300"/>
              <a:gd name="connsiteX23" fmla="*/ 5143500 w 6602288"/>
              <a:gd name="connsiteY23" fmla="*/ 4648200 h 5194300"/>
              <a:gd name="connsiteX24" fmla="*/ 5613400 w 6602288"/>
              <a:gd name="connsiteY24" fmla="*/ 5194300 h 5194300"/>
              <a:gd name="connsiteX25" fmla="*/ 6602288 w 6602288"/>
              <a:gd name="connsiteY25" fmla="*/ 5168900 h 5194300"/>
              <a:gd name="connsiteX26" fmla="*/ 5207000 w 6602288"/>
              <a:gd name="connsiteY26" fmla="*/ 4127500 h 5194300"/>
              <a:gd name="connsiteX27" fmla="*/ 4216400 w 6602288"/>
              <a:gd name="connsiteY27" fmla="*/ 3187700 h 5194300"/>
              <a:gd name="connsiteX28" fmla="*/ 3746500 w 6602288"/>
              <a:gd name="connsiteY28" fmla="*/ 2667000 h 5194300"/>
              <a:gd name="connsiteX29" fmla="*/ 3073400 w 6602288"/>
              <a:gd name="connsiteY29" fmla="*/ 2413000 h 5194300"/>
              <a:gd name="connsiteX30" fmla="*/ 2768600 w 6602288"/>
              <a:gd name="connsiteY30" fmla="*/ 2413000 h 5194300"/>
              <a:gd name="connsiteX31" fmla="*/ 2730500 w 6602288"/>
              <a:gd name="connsiteY31" fmla="*/ 2438400 h 5194300"/>
              <a:gd name="connsiteX32" fmla="*/ 2590800 w 6602288"/>
              <a:gd name="connsiteY32" fmla="*/ 2438400 h 5194300"/>
              <a:gd name="connsiteX33" fmla="*/ 2590800 w 6602288"/>
              <a:gd name="connsiteY33" fmla="*/ 2438400 h 5194300"/>
              <a:gd name="connsiteX34" fmla="*/ 2044700 w 6602288"/>
              <a:gd name="connsiteY34" fmla="*/ 2235200 h 5194300"/>
              <a:gd name="connsiteX35" fmla="*/ 1422400 w 6602288"/>
              <a:gd name="connsiteY35" fmla="*/ 1447800 h 5194300"/>
              <a:gd name="connsiteX36" fmla="*/ 1130300 w 6602288"/>
              <a:gd name="connsiteY36" fmla="*/ 1295400 h 5194300"/>
              <a:gd name="connsiteX37" fmla="*/ 749300 w 6602288"/>
              <a:gd name="connsiteY37" fmla="*/ 977900 h 5194300"/>
              <a:gd name="connsiteX38" fmla="*/ 393700 w 6602288"/>
              <a:gd name="connsiteY38" fmla="*/ 723900 h 5194300"/>
              <a:gd name="connsiteX39" fmla="*/ 0 w 6602288"/>
              <a:gd name="connsiteY39" fmla="*/ 0 h 5194300"/>
              <a:gd name="connsiteX0" fmla="*/ 0 w 6602288"/>
              <a:gd name="connsiteY0" fmla="*/ 0 h 5194300"/>
              <a:gd name="connsiteX1" fmla="*/ 165100 w 6602288"/>
              <a:gd name="connsiteY1" fmla="*/ 495300 h 5194300"/>
              <a:gd name="connsiteX2" fmla="*/ 317500 w 6602288"/>
              <a:gd name="connsiteY2" fmla="*/ 901700 h 5194300"/>
              <a:gd name="connsiteX3" fmla="*/ 469900 w 6602288"/>
              <a:gd name="connsiteY3" fmla="*/ 1193800 h 5194300"/>
              <a:gd name="connsiteX4" fmla="*/ 558800 w 6602288"/>
              <a:gd name="connsiteY4" fmla="*/ 1257300 h 5194300"/>
              <a:gd name="connsiteX5" fmla="*/ 571500 w 6602288"/>
              <a:gd name="connsiteY5" fmla="*/ 1295400 h 5194300"/>
              <a:gd name="connsiteX6" fmla="*/ 609600 w 6602288"/>
              <a:gd name="connsiteY6" fmla="*/ 1333500 h 5194300"/>
              <a:gd name="connsiteX7" fmla="*/ 673100 w 6602288"/>
              <a:gd name="connsiteY7" fmla="*/ 1409700 h 5194300"/>
              <a:gd name="connsiteX8" fmla="*/ 698500 w 6602288"/>
              <a:gd name="connsiteY8" fmla="*/ 1409700 h 5194300"/>
              <a:gd name="connsiteX9" fmla="*/ 698500 w 6602288"/>
              <a:gd name="connsiteY9" fmla="*/ 1409700 h 5194300"/>
              <a:gd name="connsiteX10" fmla="*/ 1041400 w 6602288"/>
              <a:gd name="connsiteY10" fmla="*/ 1600200 h 5194300"/>
              <a:gd name="connsiteX11" fmla="*/ 1346200 w 6602288"/>
              <a:gd name="connsiteY11" fmla="*/ 1879600 h 5194300"/>
              <a:gd name="connsiteX12" fmla="*/ 1524000 w 6602288"/>
              <a:gd name="connsiteY12" fmla="*/ 2108200 h 5194300"/>
              <a:gd name="connsiteX13" fmla="*/ 1778000 w 6602288"/>
              <a:gd name="connsiteY13" fmla="*/ 2247900 h 5194300"/>
              <a:gd name="connsiteX14" fmla="*/ 2044700 w 6602288"/>
              <a:gd name="connsiteY14" fmla="*/ 2235200 h 5194300"/>
              <a:gd name="connsiteX15" fmla="*/ 2603500 w 6602288"/>
              <a:gd name="connsiteY15" fmla="*/ 2451100 h 5194300"/>
              <a:gd name="connsiteX16" fmla="*/ 2705100 w 6602288"/>
              <a:gd name="connsiteY16" fmla="*/ 2717800 h 5194300"/>
              <a:gd name="connsiteX17" fmla="*/ 2781300 w 6602288"/>
              <a:gd name="connsiteY17" fmla="*/ 2857500 h 5194300"/>
              <a:gd name="connsiteX18" fmla="*/ 3479800 w 6602288"/>
              <a:gd name="connsiteY18" fmla="*/ 3098800 h 5194300"/>
              <a:gd name="connsiteX19" fmla="*/ 4000500 w 6602288"/>
              <a:gd name="connsiteY19" fmla="*/ 3429000 h 5194300"/>
              <a:gd name="connsiteX20" fmla="*/ 4229100 w 6602288"/>
              <a:gd name="connsiteY20" fmla="*/ 3657600 h 5194300"/>
              <a:gd name="connsiteX21" fmla="*/ 4483100 w 6602288"/>
              <a:gd name="connsiteY21" fmla="*/ 3987800 h 5194300"/>
              <a:gd name="connsiteX22" fmla="*/ 4699000 w 6602288"/>
              <a:gd name="connsiteY22" fmla="*/ 4203700 h 5194300"/>
              <a:gd name="connsiteX23" fmla="*/ 5143500 w 6602288"/>
              <a:gd name="connsiteY23" fmla="*/ 4648200 h 5194300"/>
              <a:gd name="connsiteX24" fmla="*/ 5613400 w 6602288"/>
              <a:gd name="connsiteY24" fmla="*/ 5194300 h 5194300"/>
              <a:gd name="connsiteX25" fmla="*/ 6602288 w 6602288"/>
              <a:gd name="connsiteY25" fmla="*/ 5168900 h 5194300"/>
              <a:gd name="connsiteX26" fmla="*/ 5738192 w 6602288"/>
              <a:gd name="connsiteY26" fmla="*/ 3900140 h 5194300"/>
              <a:gd name="connsiteX27" fmla="*/ 4216400 w 6602288"/>
              <a:gd name="connsiteY27" fmla="*/ 3187700 h 5194300"/>
              <a:gd name="connsiteX28" fmla="*/ 3746500 w 6602288"/>
              <a:gd name="connsiteY28" fmla="*/ 2667000 h 5194300"/>
              <a:gd name="connsiteX29" fmla="*/ 3073400 w 6602288"/>
              <a:gd name="connsiteY29" fmla="*/ 2413000 h 5194300"/>
              <a:gd name="connsiteX30" fmla="*/ 2768600 w 6602288"/>
              <a:gd name="connsiteY30" fmla="*/ 2413000 h 5194300"/>
              <a:gd name="connsiteX31" fmla="*/ 2730500 w 6602288"/>
              <a:gd name="connsiteY31" fmla="*/ 2438400 h 5194300"/>
              <a:gd name="connsiteX32" fmla="*/ 2590800 w 6602288"/>
              <a:gd name="connsiteY32" fmla="*/ 2438400 h 5194300"/>
              <a:gd name="connsiteX33" fmla="*/ 2590800 w 6602288"/>
              <a:gd name="connsiteY33" fmla="*/ 2438400 h 5194300"/>
              <a:gd name="connsiteX34" fmla="*/ 2044700 w 6602288"/>
              <a:gd name="connsiteY34" fmla="*/ 2235200 h 5194300"/>
              <a:gd name="connsiteX35" fmla="*/ 1422400 w 6602288"/>
              <a:gd name="connsiteY35" fmla="*/ 1447800 h 5194300"/>
              <a:gd name="connsiteX36" fmla="*/ 1130300 w 6602288"/>
              <a:gd name="connsiteY36" fmla="*/ 1295400 h 5194300"/>
              <a:gd name="connsiteX37" fmla="*/ 749300 w 6602288"/>
              <a:gd name="connsiteY37" fmla="*/ 977900 h 5194300"/>
              <a:gd name="connsiteX38" fmla="*/ 393700 w 6602288"/>
              <a:gd name="connsiteY38" fmla="*/ 723900 h 5194300"/>
              <a:gd name="connsiteX39" fmla="*/ 0 w 6602288"/>
              <a:gd name="connsiteY39" fmla="*/ 0 h 5194300"/>
              <a:gd name="connsiteX0" fmla="*/ 0 w 6602288"/>
              <a:gd name="connsiteY0" fmla="*/ 0 h 5194300"/>
              <a:gd name="connsiteX1" fmla="*/ 165100 w 6602288"/>
              <a:gd name="connsiteY1" fmla="*/ 495300 h 5194300"/>
              <a:gd name="connsiteX2" fmla="*/ 317500 w 6602288"/>
              <a:gd name="connsiteY2" fmla="*/ 901700 h 5194300"/>
              <a:gd name="connsiteX3" fmla="*/ 469900 w 6602288"/>
              <a:gd name="connsiteY3" fmla="*/ 1193800 h 5194300"/>
              <a:gd name="connsiteX4" fmla="*/ 558800 w 6602288"/>
              <a:gd name="connsiteY4" fmla="*/ 1257300 h 5194300"/>
              <a:gd name="connsiteX5" fmla="*/ 571500 w 6602288"/>
              <a:gd name="connsiteY5" fmla="*/ 1295400 h 5194300"/>
              <a:gd name="connsiteX6" fmla="*/ 609600 w 6602288"/>
              <a:gd name="connsiteY6" fmla="*/ 1333500 h 5194300"/>
              <a:gd name="connsiteX7" fmla="*/ 673100 w 6602288"/>
              <a:gd name="connsiteY7" fmla="*/ 1409700 h 5194300"/>
              <a:gd name="connsiteX8" fmla="*/ 698500 w 6602288"/>
              <a:gd name="connsiteY8" fmla="*/ 1409700 h 5194300"/>
              <a:gd name="connsiteX9" fmla="*/ 698500 w 6602288"/>
              <a:gd name="connsiteY9" fmla="*/ 1409700 h 5194300"/>
              <a:gd name="connsiteX10" fmla="*/ 1041400 w 6602288"/>
              <a:gd name="connsiteY10" fmla="*/ 1600200 h 5194300"/>
              <a:gd name="connsiteX11" fmla="*/ 1346200 w 6602288"/>
              <a:gd name="connsiteY11" fmla="*/ 1879600 h 5194300"/>
              <a:gd name="connsiteX12" fmla="*/ 1524000 w 6602288"/>
              <a:gd name="connsiteY12" fmla="*/ 2108200 h 5194300"/>
              <a:gd name="connsiteX13" fmla="*/ 1778000 w 6602288"/>
              <a:gd name="connsiteY13" fmla="*/ 2247900 h 5194300"/>
              <a:gd name="connsiteX14" fmla="*/ 2044700 w 6602288"/>
              <a:gd name="connsiteY14" fmla="*/ 2235200 h 5194300"/>
              <a:gd name="connsiteX15" fmla="*/ 2603500 w 6602288"/>
              <a:gd name="connsiteY15" fmla="*/ 2451100 h 5194300"/>
              <a:gd name="connsiteX16" fmla="*/ 2705100 w 6602288"/>
              <a:gd name="connsiteY16" fmla="*/ 2717800 h 5194300"/>
              <a:gd name="connsiteX17" fmla="*/ 2781300 w 6602288"/>
              <a:gd name="connsiteY17" fmla="*/ 2857500 h 5194300"/>
              <a:gd name="connsiteX18" fmla="*/ 3479800 w 6602288"/>
              <a:gd name="connsiteY18" fmla="*/ 3098800 h 5194300"/>
              <a:gd name="connsiteX19" fmla="*/ 4000500 w 6602288"/>
              <a:gd name="connsiteY19" fmla="*/ 3429000 h 5194300"/>
              <a:gd name="connsiteX20" fmla="*/ 4229100 w 6602288"/>
              <a:gd name="connsiteY20" fmla="*/ 3657600 h 5194300"/>
              <a:gd name="connsiteX21" fmla="*/ 4483100 w 6602288"/>
              <a:gd name="connsiteY21" fmla="*/ 3987800 h 5194300"/>
              <a:gd name="connsiteX22" fmla="*/ 4699000 w 6602288"/>
              <a:gd name="connsiteY22" fmla="*/ 4203700 h 5194300"/>
              <a:gd name="connsiteX23" fmla="*/ 5143500 w 6602288"/>
              <a:gd name="connsiteY23" fmla="*/ 4648200 h 5194300"/>
              <a:gd name="connsiteX24" fmla="*/ 5613400 w 6602288"/>
              <a:gd name="connsiteY24" fmla="*/ 5194300 h 5194300"/>
              <a:gd name="connsiteX25" fmla="*/ 6602288 w 6602288"/>
              <a:gd name="connsiteY25" fmla="*/ 5168900 h 5194300"/>
              <a:gd name="connsiteX26" fmla="*/ 5738192 w 6602288"/>
              <a:gd name="connsiteY26" fmla="*/ 3900140 h 5194300"/>
              <a:gd name="connsiteX27" fmla="*/ 4658072 w 6602288"/>
              <a:gd name="connsiteY27" fmla="*/ 2964036 h 5194300"/>
              <a:gd name="connsiteX28" fmla="*/ 3746500 w 6602288"/>
              <a:gd name="connsiteY28" fmla="*/ 2667000 h 5194300"/>
              <a:gd name="connsiteX29" fmla="*/ 3073400 w 6602288"/>
              <a:gd name="connsiteY29" fmla="*/ 2413000 h 5194300"/>
              <a:gd name="connsiteX30" fmla="*/ 2768600 w 6602288"/>
              <a:gd name="connsiteY30" fmla="*/ 2413000 h 5194300"/>
              <a:gd name="connsiteX31" fmla="*/ 2730500 w 6602288"/>
              <a:gd name="connsiteY31" fmla="*/ 2438400 h 5194300"/>
              <a:gd name="connsiteX32" fmla="*/ 2590800 w 6602288"/>
              <a:gd name="connsiteY32" fmla="*/ 2438400 h 5194300"/>
              <a:gd name="connsiteX33" fmla="*/ 2590800 w 6602288"/>
              <a:gd name="connsiteY33" fmla="*/ 2438400 h 5194300"/>
              <a:gd name="connsiteX34" fmla="*/ 2044700 w 6602288"/>
              <a:gd name="connsiteY34" fmla="*/ 2235200 h 5194300"/>
              <a:gd name="connsiteX35" fmla="*/ 1422400 w 6602288"/>
              <a:gd name="connsiteY35" fmla="*/ 1447800 h 5194300"/>
              <a:gd name="connsiteX36" fmla="*/ 1130300 w 6602288"/>
              <a:gd name="connsiteY36" fmla="*/ 1295400 h 5194300"/>
              <a:gd name="connsiteX37" fmla="*/ 749300 w 6602288"/>
              <a:gd name="connsiteY37" fmla="*/ 977900 h 5194300"/>
              <a:gd name="connsiteX38" fmla="*/ 393700 w 6602288"/>
              <a:gd name="connsiteY38" fmla="*/ 723900 h 5194300"/>
              <a:gd name="connsiteX39" fmla="*/ 0 w 6602288"/>
              <a:gd name="connsiteY39" fmla="*/ 0 h 5194300"/>
              <a:gd name="connsiteX0" fmla="*/ 0 w 6602288"/>
              <a:gd name="connsiteY0" fmla="*/ 0 h 5194300"/>
              <a:gd name="connsiteX1" fmla="*/ 165100 w 6602288"/>
              <a:gd name="connsiteY1" fmla="*/ 495300 h 5194300"/>
              <a:gd name="connsiteX2" fmla="*/ 317500 w 6602288"/>
              <a:gd name="connsiteY2" fmla="*/ 901700 h 5194300"/>
              <a:gd name="connsiteX3" fmla="*/ 469900 w 6602288"/>
              <a:gd name="connsiteY3" fmla="*/ 1193800 h 5194300"/>
              <a:gd name="connsiteX4" fmla="*/ 558800 w 6602288"/>
              <a:gd name="connsiteY4" fmla="*/ 1257300 h 5194300"/>
              <a:gd name="connsiteX5" fmla="*/ 571500 w 6602288"/>
              <a:gd name="connsiteY5" fmla="*/ 1295400 h 5194300"/>
              <a:gd name="connsiteX6" fmla="*/ 609600 w 6602288"/>
              <a:gd name="connsiteY6" fmla="*/ 1333500 h 5194300"/>
              <a:gd name="connsiteX7" fmla="*/ 673100 w 6602288"/>
              <a:gd name="connsiteY7" fmla="*/ 1409700 h 5194300"/>
              <a:gd name="connsiteX8" fmla="*/ 698500 w 6602288"/>
              <a:gd name="connsiteY8" fmla="*/ 1409700 h 5194300"/>
              <a:gd name="connsiteX9" fmla="*/ 698500 w 6602288"/>
              <a:gd name="connsiteY9" fmla="*/ 1409700 h 5194300"/>
              <a:gd name="connsiteX10" fmla="*/ 1041400 w 6602288"/>
              <a:gd name="connsiteY10" fmla="*/ 1600200 h 5194300"/>
              <a:gd name="connsiteX11" fmla="*/ 1346200 w 6602288"/>
              <a:gd name="connsiteY11" fmla="*/ 1879600 h 5194300"/>
              <a:gd name="connsiteX12" fmla="*/ 1524000 w 6602288"/>
              <a:gd name="connsiteY12" fmla="*/ 2108200 h 5194300"/>
              <a:gd name="connsiteX13" fmla="*/ 1778000 w 6602288"/>
              <a:gd name="connsiteY13" fmla="*/ 2247900 h 5194300"/>
              <a:gd name="connsiteX14" fmla="*/ 2044700 w 6602288"/>
              <a:gd name="connsiteY14" fmla="*/ 2235200 h 5194300"/>
              <a:gd name="connsiteX15" fmla="*/ 2603500 w 6602288"/>
              <a:gd name="connsiteY15" fmla="*/ 2451100 h 5194300"/>
              <a:gd name="connsiteX16" fmla="*/ 2705100 w 6602288"/>
              <a:gd name="connsiteY16" fmla="*/ 2717800 h 5194300"/>
              <a:gd name="connsiteX17" fmla="*/ 2781300 w 6602288"/>
              <a:gd name="connsiteY17" fmla="*/ 2857500 h 5194300"/>
              <a:gd name="connsiteX18" fmla="*/ 3479800 w 6602288"/>
              <a:gd name="connsiteY18" fmla="*/ 3098800 h 5194300"/>
              <a:gd name="connsiteX19" fmla="*/ 4000500 w 6602288"/>
              <a:gd name="connsiteY19" fmla="*/ 3429000 h 5194300"/>
              <a:gd name="connsiteX20" fmla="*/ 4229100 w 6602288"/>
              <a:gd name="connsiteY20" fmla="*/ 3657600 h 5194300"/>
              <a:gd name="connsiteX21" fmla="*/ 4483100 w 6602288"/>
              <a:gd name="connsiteY21" fmla="*/ 3987800 h 5194300"/>
              <a:gd name="connsiteX22" fmla="*/ 4699000 w 6602288"/>
              <a:gd name="connsiteY22" fmla="*/ 4203700 h 5194300"/>
              <a:gd name="connsiteX23" fmla="*/ 5143500 w 6602288"/>
              <a:gd name="connsiteY23" fmla="*/ 4648200 h 5194300"/>
              <a:gd name="connsiteX24" fmla="*/ 5613400 w 6602288"/>
              <a:gd name="connsiteY24" fmla="*/ 5194300 h 5194300"/>
              <a:gd name="connsiteX25" fmla="*/ 6602288 w 6602288"/>
              <a:gd name="connsiteY25" fmla="*/ 5168900 h 5194300"/>
              <a:gd name="connsiteX26" fmla="*/ 5738192 w 6602288"/>
              <a:gd name="connsiteY26" fmla="*/ 3900140 h 5194300"/>
              <a:gd name="connsiteX27" fmla="*/ 4658072 w 6602288"/>
              <a:gd name="connsiteY27" fmla="*/ 2964036 h 5194300"/>
              <a:gd name="connsiteX28" fmla="*/ 4154016 w 6602288"/>
              <a:gd name="connsiteY28" fmla="*/ 2315964 h 5194300"/>
              <a:gd name="connsiteX29" fmla="*/ 3073400 w 6602288"/>
              <a:gd name="connsiteY29" fmla="*/ 2413000 h 5194300"/>
              <a:gd name="connsiteX30" fmla="*/ 2768600 w 6602288"/>
              <a:gd name="connsiteY30" fmla="*/ 2413000 h 5194300"/>
              <a:gd name="connsiteX31" fmla="*/ 2730500 w 6602288"/>
              <a:gd name="connsiteY31" fmla="*/ 2438400 h 5194300"/>
              <a:gd name="connsiteX32" fmla="*/ 2590800 w 6602288"/>
              <a:gd name="connsiteY32" fmla="*/ 2438400 h 5194300"/>
              <a:gd name="connsiteX33" fmla="*/ 2590800 w 6602288"/>
              <a:gd name="connsiteY33" fmla="*/ 2438400 h 5194300"/>
              <a:gd name="connsiteX34" fmla="*/ 2044700 w 6602288"/>
              <a:gd name="connsiteY34" fmla="*/ 2235200 h 5194300"/>
              <a:gd name="connsiteX35" fmla="*/ 1422400 w 6602288"/>
              <a:gd name="connsiteY35" fmla="*/ 1447800 h 5194300"/>
              <a:gd name="connsiteX36" fmla="*/ 1130300 w 6602288"/>
              <a:gd name="connsiteY36" fmla="*/ 1295400 h 5194300"/>
              <a:gd name="connsiteX37" fmla="*/ 749300 w 6602288"/>
              <a:gd name="connsiteY37" fmla="*/ 977900 h 5194300"/>
              <a:gd name="connsiteX38" fmla="*/ 393700 w 6602288"/>
              <a:gd name="connsiteY38" fmla="*/ 723900 h 5194300"/>
              <a:gd name="connsiteX39" fmla="*/ 0 w 6602288"/>
              <a:gd name="connsiteY39" fmla="*/ 0 h 5194300"/>
              <a:gd name="connsiteX0" fmla="*/ 0 w 6602288"/>
              <a:gd name="connsiteY0" fmla="*/ 0 h 5194300"/>
              <a:gd name="connsiteX1" fmla="*/ 165100 w 6602288"/>
              <a:gd name="connsiteY1" fmla="*/ 495300 h 5194300"/>
              <a:gd name="connsiteX2" fmla="*/ 317500 w 6602288"/>
              <a:gd name="connsiteY2" fmla="*/ 901700 h 5194300"/>
              <a:gd name="connsiteX3" fmla="*/ 469900 w 6602288"/>
              <a:gd name="connsiteY3" fmla="*/ 1193800 h 5194300"/>
              <a:gd name="connsiteX4" fmla="*/ 558800 w 6602288"/>
              <a:gd name="connsiteY4" fmla="*/ 1257300 h 5194300"/>
              <a:gd name="connsiteX5" fmla="*/ 571500 w 6602288"/>
              <a:gd name="connsiteY5" fmla="*/ 1295400 h 5194300"/>
              <a:gd name="connsiteX6" fmla="*/ 609600 w 6602288"/>
              <a:gd name="connsiteY6" fmla="*/ 1333500 h 5194300"/>
              <a:gd name="connsiteX7" fmla="*/ 673100 w 6602288"/>
              <a:gd name="connsiteY7" fmla="*/ 1409700 h 5194300"/>
              <a:gd name="connsiteX8" fmla="*/ 698500 w 6602288"/>
              <a:gd name="connsiteY8" fmla="*/ 1409700 h 5194300"/>
              <a:gd name="connsiteX9" fmla="*/ 698500 w 6602288"/>
              <a:gd name="connsiteY9" fmla="*/ 1409700 h 5194300"/>
              <a:gd name="connsiteX10" fmla="*/ 1041400 w 6602288"/>
              <a:gd name="connsiteY10" fmla="*/ 1600200 h 5194300"/>
              <a:gd name="connsiteX11" fmla="*/ 1346200 w 6602288"/>
              <a:gd name="connsiteY11" fmla="*/ 1879600 h 5194300"/>
              <a:gd name="connsiteX12" fmla="*/ 1524000 w 6602288"/>
              <a:gd name="connsiteY12" fmla="*/ 2108200 h 5194300"/>
              <a:gd name="connsiteX13" fmla="*/ 1778000 w 6602288"/>
              <a:gd name="connsiteY13" fmla="*/ 2247900 h 5194300"/>
              <a:gd name="connsiteX14" fmla="*/ 2044700 w 6602288"/>
              <a:gd name="connsiteY14" fmla="*/ 2235200 h 5194300"/>
              <a:gd name="connsiteX15" fmla="*/ 2603500 w 6602288"/>
              <a:gd name="connsiteY15" fmla="*/ 2451100 h 5194300"/>
              <a:gd name="connsiteX16" fmla="*/ 2705100 w 6602288"/>
              <a:gd name="connsiteY16" fmla="*/ 2717800 h 5194300"/>
              <a:gd name="connsiteX17" fmla="*/ 2781300 w 6602288"/>
              <a:gd name="connsiteY17" fmla="*/ 2857500 h 5194300"/>
              <a:gd name="connsiteX18" fmla="*/ 3479800 w 6602288"/>
              <a:gd name="connsiteY18" fmla="*/ 3098800 h 5194300"/>
              <a:gd name="connsiteX19" fmla="*/ 4000500 w 6602288"/>
              <a:gd name="connsiteY19" fmla="*/ 3429000 h 5194300"/>
              <a:gd name="connsiteX20" fmla="*/ 4229100 w 6602288"/>
              <a:gd name="connsiteY20" fmla="*/ 3657600 h 5194300"/>
              <a:gd name="connsiteX21" fmla="*/ 4483100 w 6602288"/>
              <a:gd name="connsiteY21" fmla="*/ 3987800 h 5194300"/>
              <a:gd name="connsiteX22" fmla="*/ 4699000 w 6602288"/>
              <a:gd name="connsiteY22" fmla="*/ 4203700 h 5194300"/>
              <a:gd name="connsiteX23" fmla="*/ 5143500 w 6602288"/>
              <a:gd name="connsiteY23" fmla="*/ 4648200 h 5194300"/>
              <a:gd name="connsiteX24" fmla="*/ 5613400 w 6602288"/>
              <a:gd name="connsiteY24" fmla="*/ 5194300 h 5194300"/>
              <a:gd name="connsiteX25" fmla="*/ 6602288 w 6602288"/>
              <a:gd name="connsiteY25" fmla="*/ 5168900 h 5194300"/>
              <a:gd name="connsiteX26" fmla="*/ 5738192 w 6602288"/>
              <a:gd name="connsiteY26" fmla="*/ 3900140 h 5194300"/>
              <a:gd name="connsiteX27" fmla="*/ 4658072 w 6602288"/>
              <a:gd name="connsiteY27" fmla="*/ 2964036 h 5194300"/>
              <a:gd name="connsiteX28" fmla="*/ 4154016 w 6602288"/>
              <a:gd name="connsiteY28" fmla="*/ 2315964 h 5194300"/>
              <a:gd name="connsiteX29" fmla="*/ 3145904 w 6602288"/>
              <a:gd name="connsiteY29" fmla="*/ 1955924 h 5194300"/>
              <a:gd name="connsiteX30" fmla="*/ 2768600 w 6602288"/>
              <a:gd name="connsiteY30" fmla="*/ 2413000 h 5194300"/>
              <a:gd name="connsiteX31" fmla="*/ 2730500 w 6602288"/>
              <a:gd name="connsiteY31" fmla="*/ 2438400 h 5194300"/>
              <a:gd name="connsiteX32" fmla="*/ 2590800 w 6602288"/>
              <a:gd name="connsiteY32" fmla="*/ 2438400 h 5194300"/>
              <a:gd name="connsiteX33" fmla="*/ 2590800 w 6602288"/>
              <a:gd name="connsiteY33" fmla="*/ 2438400 h 5194300"/>
              <a:gd name="connsiteX34" fmla="*/ 2044700 w 6602288"/>
              <a:gd name="connsiteY34" fmla="*/ 2235200 h 5194300"/>
              <a:gd name="connsiteX35" fmla="*/ 1422400 w 6602288"/>
              <a:gd name="connsiteY35" fmla="*/ 1447800 h 5194300"/>
              <a:gd name="connsiteX36" fmla="*/ 1130300 w 6602288"/>
              <a:gd name="connsiteY36" fmla="*/ 1295400 h 5194300"/>
              <a:gd name="connsiteX37" fmla="*/ 749300 w 6602288"/>
              <a:gd name="connsiteY37" fmla="*/ 977900 h 5194300"/>
              <a:gd name="connsiteX38" fmla="*/ 393700 w 6602288"/>
              <a:gd name="connsiteY38" fmla="*/ 723900 h 5194300"/>
              <a:gd name="connsiteX39" fmla="*/ 0 w 6602288"/>
              <a:gd name="connsiteY39" fmla="*/ 0 h 5194300"/>
              <a:gd name="connsiteX0" fmla="*/ 0 w 6602288"/>
              <a:gd name="connsiteY0" fmla="*/ 0 h 5194300"/>
              <a:gd name="connsiteX1" fmla="*/ 165100 w 6602288"/>
              <a:gd name="connsiteY1" fmla="*/ 495300 h 5194300"/>
              <a:gd name="connsiteX2" fmla="*/ 317500 w 6602288"/>
              <a:gd name="connsiteY2" fmla="*/ 901700 h 5194300"/>
              <a:gd name="connsiteX3" fmla="*/ 469900 w 6602288"/>
              <a:gd name="connsiteY3" fmla="*/ 1193800 h 5194300"/>
              <a:gd name="connsiteX4" fmla="*/ 558800 w 6602288"/>
              <a:gd name="connsiteY4" fmla="*/ 1257300 h 5194300"/>
              <a:gd name="connsiteX5" fmla="*/ 571500 w 6602288"/>
              <a:gd name="connsiteY5" fmla="*/ 1295400 h 5194300"/>
              <a:gd name="connsiteX6" fmla="*/ 609600 w 6602288"/>
              <a:gd name="connsiteY6" fmla="*/ 1333500 h 5194300"/>
              <a:gd name="connsiteX7" fmla="*/ 673100 w 6602288"/>
              <a:gd name="connsiteY7" fmla="*/ 1409700 h 5194300"/>
              <a:gd name="connsiteX8" fmla="*/ 698500 w 6602288"/>
              <a:gd name="connsiteY8" fmla="*/ 1409700 h 5194300"/>
              <a:gd name="connsiteX9" fmla="*/ 698500 w 6602288"/>
              <a:gd name="connsiteY9" fmla="*/ 1409700 h 5194300"/>
              <a:gd name="connsiteX10" fmla="*/ 1041400 w 6602288"/>
              <a:gd name="connsiteY10" fmla="*/ 1600200 h 5194300"/>
              <a:gd name="connsiteX11" fmla="*/ 1346200 w 6602288"/>
              <a:gd name="connsiteY11" fmla="*/ 1879600 h 5194300"/>
              <a:gd name="connsiteX12" fmla="*/ 1524000 w 6602288"/>
              <a:gd name="connsiteY12" fmla="*/ 2108200 h 5194300"/>
              <a:gd name="connsiteX13" fmla="*/ 1778000 w 6602288"/>
              <a:gd name="connsiteY13" fmla="*/ 2247900 h 5194300"/>
              <a:gd name="connsiteX14" fmla="*/ 2044700 w 6602288"/>
              <a:gd name="connsiteY14" fmla="*/ 2235200 h 5194300"/>
              <a:gd name="connsiteX15" fmla="*/ 2603500 w 6602288"/>
              <a:gd name="connsiteY15" fmla="*/ 2451100 h 5194300"/>
              <a:gd name="connsiteX16" fmla="*/ 2705100 w 6602288"/>
              <a:gd name="connsiteY16" fmla="*/ 2717800 h 5194300"/>
              <a:gd name="connsiteX17" fmla="*/ 2781300 w 6602288"/>
              <a:gd name="connsiteY17" fmla="*/ 2857500 h 5194300"/>
              <a:gd name="connsiteX18" fmla="*/ 3479800 w 6602288"/>
              <a:gd name="connsiteY18" fmla="*/ 3098800 h 5194300"/>
              <a:gd name="connsiteX19" fmla="*/ 4000500 w 6602288"/>
              <a:gd name="connsiteY19" fmla="*/ 3429000 h 5194300"/>
              <a:gd name="connsiteX20" fmla="*/ 4229100 w 6602288"/>
              <a:gd name="connsiteY20" fmla="*/ 3657600 h 5194300"/>
              <a:gd name="connsiteX21" fmla="*/ 4483100 w 6602288"/>
              <a:gd name="connsiteY21" fmla="*/ 3987800 h 5194300"/>
              <a:gd name="connsiteX22" fmla="*/ 4699000 w 6602288"/>
              <a:gd name="connsiteY22" fmla="*/ 4203700 h 5194300"/>
              <a:gd name="connsiteX23" fmla="*/ 5143500 w 6602288"/>
              <a:gd name="connsiteY23" fmla="*/ 4648200 h 5194300"/>
              <a:gd name="connsiteX24" fmla="*/ 5613400 w 6602288"/>
              <a:gd name="connsiteY24" fmla="*/ 5194300 h 5194300"/>
              <a:gd name="connsiteX25" fmla="*/ 6602288 w 6602288"/>
              <a:gd name="connsiteY25" fmla="*/ 5168900 h 5194300"/>
              <a:gd name="connsiteX26" fmla="*/ 5738192 w 6602288"/>
              <a:gd name="connsiteY26" fmla="*/ 3900140 h 5194300"/>
              <a:gd name="connsiteX27" fmla="*/ 4658072 w 6602288"/>
              <a:gd name="connsiteY27" fmla="*/ 2964036 h 5194300"/>
              <a:gd name="connsiteX28" fmla="*/ 4154016 w 6602288"/>
              <a:gd name="connsiteY28" fmla="*/ 2315964 h 5194300"/>
              <a:gd name="connsiteX29" fmla="*/ 3145904 w 6602288"/>
              <a:gd name="connsiteY29" fmla="*/ 1955924 h 5194300"/>
              <a:gd name="connsiteX30" fmla="*/ 2768600 w 6602288"/>
              <a:gd name="connsiteY30" fmla="*/ 2413000 h 5194300"/>
              <a:gd name="connsiteX31" fmla="*/ 2569840 w 6602288"/>
              <a:gd name="connsiteY31" fmla="*/ 1955924 h 5194300"/>
              <a:gd name="connsiteX32" fmla="*/ 2590800 w 6602288"/>
              <a:gd name="connsiteY32" fmla="*/ 2438400 h 5194300"/>
              <a:gd name="connsiteX33" fmla="*/ 2590800 w 6602288"/>
              <a:gd name="connsiteY33" fmla="*/ 2438400 h 5194300"/>
              <a:gd name="connsiteX34" fmla="*/ 2044700 w 6602288"/>
              <a:gd name="connsiteY34" fmla="*/ 2235200 h 5194300"/>
              <a:gd name="connsiteX35" fmla="*/ 1422400 w 6602288"/>
              <a:gd name="connsiteY35" fmla="*/ 1447800 h 5194300"/>
              <a:gd name="connsiteX36" fmla="*/ 1130300 w 6602288"/>
              <a:gd name="connsiteY36" fmla="*/ 1295400 h 5194300"/>
              <a:gd name="connsiteX37" fmla="*/ 749300 w 6602288"/>
              <a:gd name="connsiteY37" fmla="*/ 977900 h 5194300"/>
              <a:gd name="connsiteX38" fmla="*/ 393700 w 6602288"/>
              <a:gd name="connsiteY38" fmla="*/ 723900 h 5194300"/>
              <a:gd name="connsiteX39" fmla="*/ 0 w 6602288"/>
              <a:gd name="connsiteY39" fmla="*/ 0 h 5194300"/>
              <a:gd name="connsiteX0" fmla="*/ 0 w 6602288"/>
              <a:gd name="connsiteY0" fmla="*/ 0 h 5194300"/>
              <a:gd name="connsiteX1" fmla="*/ 165100 w 6602288"/>
              <a:gd name="connsiteY1" fmla="*/ 495300 h 5194300"/>
              <a:gd name="connsiteX2" fmla="*/ 317500 w 6602288"/>
              <a:gd name="connsiteY2" fmla="*/ 901700 h 5194300"/>
              <a:gd name="connsiteX3" fmla="*/ 469900 w 6602288"/>
              <a:gd name="connsiteY3" fmla="*/ 1193800 h 5194300"/>
              <a:gd name="connsiteX4" fmla="*/ 558800 w 6602288"/>
              <a:gd name="connsiteY4" fmla="*/ 1257300 h 5194300"/>
              <a:gd name="connsiteX5" fmla="*/ 571500 w 6602288"/>
              <a:gd name="connsiteY5" fmla="*/ 1295400 h 5194300"/>
              <a:gd name="connsiteX6" fmla="*/ 609600 w 6602288"/>
              <a:gd name="connsiteY6" fmla="*/ 1333500 h 5194300"/>
              <a:gd name="connsiteX7" fmla="*/ 673100 w 6602288"/>
              <a:gd name="connsiteY7" fmla="*/ 1409700 h 5194300"/>
              <a:gd name="connsiteX8" fmla="*/ 698500 w 6602288"/>
              <a:gd name="connsiteY8" fmla="*/ 1409700 h 5194300"/>
              <a:gd name="connsiteX9" fmla="*/ 698500 w 6602288"/>
              <a:gd name="connsiteY9" fmla="*/ 1409700 h 5194300"/>
              <a:gd name="connsiteX10" fmla="*/ 1041400 w 6602288"/>
              <a:gd name="connsiteY10" fmla="*/ 1600200 h 5194300"/>
              <a:gd name="connsiteX11" fmla="*/ 1346200 w 6602288"/>
              <a:gd name="connsiteY11" fmla="*/ 1879600 h 5194300"/>
              <a:gd name="connsiteX12" fmla="*/ 1524000 w 6602288"/>
              <a:gd name="connsiteY12" fmla="*/ 2108200 h 5194300"/>
              <a:gd name="connsiteX13" fmla="*/ 1778000 w 6602288"/>
              <a:gd name="connsiteY13" fmla="*/ 2247900 h 5194300"/>
              <a:gd name="connsiteX14" fmla="*/ 2044700 w 6602288"/>
              <a:gd name="connsiteY14" fmla="*/ 2235200 h 5194300"/>
              <a:gd name="connsiteX15" fmla="*/ 2603500 w 6602288"/>
              <a:gd name="connsiteY15" fmla="*/ 2451100 h 5194300"/>
              <a:gd name="connsiteX16" fmla="*/ 2705100 w 6602288"/>
              <a:gd name="connsiteY16" fmla="*/ 2717800 h 5194300"/>
              <a:gd name="connsiteX17" fmla="*/ 2781300 w 6602288"/>
              <a:gd name="connsiteY17" fmla="*/ 2857500 h 5194300"/>
              <a:gd name="connsiteX18" fmla="*/ 3479800 w 6602288"/>
              <a:gd name="connsiteY18" fmla="*/ 3098800 h 5194300"/>
              <a:gd name="connsiteX19" fmla="*/ 4000500 w 6602288"/>
              <a:gd name="connsiteY19" fmla="*/ 3429000 h 5194300"/>
              <a:gd name="connsiteX20" fmla="*/ 4229100 w 6602288"/>
              <a:gd name="connsiteY20" fmla="*/ 3657600 h 5194300"/>
              <a:gd name="connsiteX21" fmla="*/ 4483100 w 6602288"/>
              <a:gd name="connsiteY21" fmla="*/ 3987800 h 5194300"/>
              <a:gd name="connsiteX22" fmla="*/ 4699000 w 6602288"/>
              <a:gd name="connsiteY22" fmla="*/ 4203700 h 5194300"/>
              <a:gd name="connsiteX23" fmla="*/ 5143500 w 6602288"/>
              <a:gd name="connsiteY23" fmla="*/ 4648200 h 5194300"/>
              <a:gd name="connsiteX24" fmla="*/ 5613400 w 6602288"/>
              <a:gd name="connsiteY24" fmla="*/ 5194300 h 5194300"/>
              <a:gd name="connsiteX25" fmla="*/ 6602288 w 6602288"/>
              <a:gd name="connsiteY25" fmla="*/ 5168900 h 5194300"/>
              <a:gd name="connsiteX26" fmla="*/ 5738192 w 6602288"/>
              <a:gd name="connsiteY26" fmla="*/ 3900140 h 5194300"/>
              <a:gd name="connsiteX27" fmla="*/ 4658072 w 6602288"/>
              <a:gd name="connsiteY27" fmla="*/ 2964036 h 5194300"/>
              <a:gd name="connsiteX28" fmla="*/ 4154016 w 6602288"/>
              <a:gd name="connsiteY28" fmla="*/ 2315964 h 5194300"/>
              <a:gd name="connsiteX29" fmla="*/ 3145904 w 6602288"/>
              <a:gd name="connsiteY29" fmla="*/ 1955924 h 5194300"/>
              <a:gd name="connsiteX30" fmla="*/ 2713856 w 6602288"/>
              <a:gd name="connsiteY30" fmla="*/ 2027932 h 5194300"/>
              <a:gd name="connsiteX31" fmla="*/ 2569840 w 6602288"/>
              <a:gd name="connsiteY31" fmla="*/ 1955924 h 5194300"/>
              <a:gd name="connsiteX32" fmla="*/ 2590800 w 6602288"/>
              <a:gd name="connsiteY32" fmla="*/ 2438400 h 5194300"/>
              <a:gd name="connsiteX33" fmla="*/ 2590800 w 6602288"/>
              <a:gd name="connsiteY33" fmla="*/ 2438400 h 5194300"/>
              <a:gd name="connsiteX34" fmla="*/ 2044700 w 6602288"/>
              <a:gd name="connsiteY34" fmla="*/ 2235200 h 5194300"/>
              <a:gd name="connsiteX35" fmla="*/ 1422400 w 6602288"/>
              <a:gd name="connsiteY35" fmla="*/ 1447800 h 5194300"/>
              <a:gd name="connsiteX36" fmla="*/ 1130300 w 6602288"/>
              <a:gd name="connsiteY36" fmla="*/ 1295400 h 5194300"/>
              <a:gd name="connsiteX37" fmla="*/ 749300 w 6602288"/>
              <a:gd name="connsiteY37" fmla="*/ 977900 h 5194300"/>
              <a:gd name="connsiteX38" fmla="*/ 393700 w 6602288"/>
              <a:gd name="connsiteY38" fmla="*/ 723900 h 5194300"/>
              <a:gd name="connsiteX39" fmla="*/ 0 w 6602288"/>
              <a:gd name="connsiteY39" fmla="*/ 0 h 5194300"/>
              <a:gd name="connsiteX0" fmla="*/ 0 w 6602288"/>
              <a:gd name="connsiteY0" fmla="*/ 0 h 5194300"/>
              <a:gd name="connsiteX1" fmla="*/ 165100 w 6602288"/>
              <a:gd name="connsiteY1" fmla="*/ 495300 h 5194300"/>
              <a:gd name="connsiteX2" fmla="*/ 317500 w 6602288"/>
              <a:gd name="connsiteY2" fmla="*/ 901700 h 5194300"/>
              <a:gd name="connsiteX3" fmla="*/ 469900 w 6602288"/>
              <a:gd name="connsiteY3" fmla="*/ 1193800 h 5194300"/>
              <a:gd name="connsiteX4" fmla="*/ 558800 w 6602288"/>
              <a:gd name="connsiteY4" fmla="*/ 1257300 h 5194300"/>
              <a:gd name="connsiteX5" fmla="*/ 571500 w 6602288"/>
              <a:gd name="connsiteY5" fmla="*/ 1295400 h 5194300"/>
              <a:gd name="connsiteX6" fmla="*/ 609600 w 6602288"/>
              <a:gd name="connsiteY6" fmla="*/ 1333500 h 5194300"/>
              <a:gd name="connsiteX7" fmla="*/ 673100 w 6602288"/>
              <a:gd name="connsiteY7" fmla="*/ 1409700 h 5194300"/>
              <a:gd name="connsiteX8" fmla="*/ 698500 w 6602288"/>
              <a:gd name="connsiteY8" fmla="*/ 1409700 h 5194300"/>
              <a:gd name="connsiteX9" fmla="*/ 698500 w 6602288"/>
              <a:gd name="connsiteY9" fmla="*/ 1409700 h 5194300"/>
              <a:gd name="connsiteX10" fmla="*/ 1041400 w 6602288"/>
              <a:gd name="connsiteY10" fmla="*/ 1600200 h 5194300"/>
              <a:gd name="connsiteX11" fmla="*/ 1346200 w 6602288"/>
              <a:gd name="connsiteY11" fmla="*/ 1879600 h 5194300"/>
              <a:gd name="connsiteX12" fmla="*/ 1524000 w 6602288"/>
              <a:gd name="connsiteY12" fmla="*/ 2108200 h 5194300"/>
              <a:gd name="connsiteX13" fmla="*/ 1778000 w 6602288"/>
              <a:gd name="connsiteY13" fmla="*/ 2247900 h 5194300"/>
              <a:gd name="connsiteX14" fmla="*/ 2044700 w 6602288"/>
              <a:gd name="connsiteY14" fmla="*/ 2235200 h 5194300"/>
              <a:gd name="connsiteX15" fmla="*/ 2603500 w 6602288"/>
              <a:gd name="connsiteY15" fmla="*/ 2451100 h 5194300"/>
              <a:gd name="connsiteX16" fmla="*/ 2705100 w 6602288"/>
              <a:gd name="connsiteY16" fmla="*/ 2717800 h 5194300"/>
              <a:gd name="connsiteX17" fmla="*/ 2781300 w 6602288"/>
              <a:gd name="connsiteY17" fmla="*/ 2857500 h 5194300"/>
              <a:gd name="connsiteX18" fmla="*/ 3479800 w 6602288"/>
              <a:gd name="connsiteY18" fmla="*/ 3098800 h 5194300"/>
              <a:gd name="connsiteX19" fmla="*/ 4000500 w 6602288"/>
              <a:gd name="connsiteY19" fmla="*/ 3429000 h 5194300"/>
              <a:gd name="connsiteX20" fmla="*/ 4229100 w 6602288"/>
              <a:gd name="connsiteY20" fmla="*/ 3657600 h 5194300"/>
              <a:gd name="connsiteX21" fmla="*/ 4483100 w 6602288"/>
              <a:gd name="connsiteY21" fmla="*/ 3987800 h 5194300"/>
              <a:gd name="connsiteX22" fmla="*/ 4699000 w 6602288"/>
              <a:gd name="connsiteY22" fmla="*/ 4203700 h 5194300"/>
              <a:gd name="connsiteX23" fmla="*/ 5143500 w 6602288"/>
              <a:gd name="connsiteY23" fmla="*/ 4648200 h 5194300"/>
              <a:gd name="connsiteX24" fmla="*/ 5613400 w 6602288"/>
              <a:gd name="connsiteY24" fmla="*/ 5194300 h 5194300"/>
              <a:gd name="connsiteX25" fmla="*/ 6602288 w 6602288"/>
              <a:gd name="connsiteY25" fmla="*/ 5168900 h 5194300"/>
              <a:gd name="connsiteX26" fmla="*/ 5738192 w 6602288"/>
              <a:gd name="connsiteY26" fmla="*/ 3900140 h 5194300"/>
              <a:gd name="connsiteX27" fmla="*/ 4658072 w 6602288"/>
              <a:gd name="connsiteY27" fmla="*/ 2964036 h 5194300"/>
              <a:gd name="connsiteX28" fmla="*/ 4154016 w 6602288"/>
              <a:gd name="connsiteY28" fmla="*/ 2315964 h 5194300"/>
              <a:gd name="connsiteX29" fmla="*/ 3145904 w 6602288"/>
              <a:gd name="connsiteY29" fmla="*/ 1955924 h 5194300"/>
              <a:gd name="connsiteX30" fmla="*/ 2713856 w 6602288"/>
              <a:gd name="connsiteY30" fmla="*/ 2027932 h 5194300"/>
              <a:gd name="connsiteX31" fmla="*/ 2590800 w 6602288"/>
              <a:gd name="connsiteY31" fmla="*/ 2438400 h 5194300"/>
              <a:gd name="connsiteX32" fmla="*/ 2590800 w 6602288"/>
              <a:gd name="connsiteY32" fmla="*/ 2438400 h 5194300"/>
              <a:gd name="connsiteX33" fmla="*/ 2044700 w 6602288"/>
              <a:gd name="connsiteY33" fmla="*/ 2235200 h 5194300"/>
              <a:gd name="connsiteX34" fmla="*/ 1422400 w 6602288"/>
              <a:gd name="connsiteY34" fmla="*/ 1447800 h 5194300"/>
              <a:gd name="connsiteX35" fmla="*/ 1130300 w 6602288"/>
              <a:gd name="connsiteY35" fmla="*/ 1295400 h 5194300"/>
              <a:gd name="connsiteX36" fmla="*/ 749300 w 6602288"/>
              <a:gd name="connsiteY36" fmla="*/ 977900 h 5194300"/>
              <a:gd name="connsiteX37" fmla="*/ 393700 w 6602288"/>
              <a:gd name="connsiteY37" fmla="*/ 723900 h 5194300"/>
              <a:gd name="connsiteX38" fmla="*/ 0 w 6602288"/>
              <a:gd name="connsiteY38" fmla="*/ 0 h 5194300"/>
              <a:gd name="connsiteX0" fmla="*/ 0 w 6602288"/>
              <a:gd name="connsiteY0" fmla="*/ 0 h 5194300"/>
              <a:gd name="connsiteX1" fmla="*/ 165100 w 6602288"/>
              <a:gd name="connsiteY1" fmla="*/ 495300 h 5194300"/>
              <a:gd name="connsiteX2" fmla="*/ 317500 w 6602288"/>
              <a:gd name="connsiteY2" fmla="*/ 901700 h 5194300"/>
              <a:gd name="connsiteX3" fmla="*/ 469900 w 6602288"/>
              <a:gd name="connsiteY3" fmla="*/ 1193800 h 5194300"/>
              <a:gd name="connsiteX4" fmla="*/ 558800 w 6602288"/>
              <a:gd name="connsiteY4" fmla="*/ 1257300 h 5194300"/>
              <a:gd name="connsiteX5" fmla="*/ 571500 w 6602288"/>
              <a:gd name="connsiteY5" fmla="*/ 1295400 h 5194300"/>
              <a:gd name="connsiteX6" fmla="*/ 609600 w 6602288"/>
              <a:gd name="connsiteY6" fmla="*/ 1333500 h 5194300"/>
              <a:gd name="connsiteX7" fmla="*/ 673100 w 6602288"/>
              <a:gd name="connsiteY7" fmla="*/ 1409700 h 5194300"/>
              <a:gd name="connsiteX8" fmla="*/ 698500 w 6602288"/>
              <a:gd name="connsiteY8" fmla="*/ 1409700 h 5194300"/>
              <a:gd name="connsiteX9" fmla="*/ 698500 w 6602288"/>
              <a:gd name="connsiteY9" fmla="*/ 1409700 h 5194300"/>
              <a:gd name="connsiteX10" fmla="*/ 1041400 w 6602288"/>
              <a:gd name="connsiteY10" fmla="*/ 1600200 h 5194300"/>
              <a:gd name="connsiteX11" fmla="*/ 1346200 w 6602288"/>
              <a:gd name="connsiteY11" fmla="*/ 1879600 h 5194300"/>
              <a:gd name="connsiteX12" fmla="*/ 1524000 w 6602288"/>
              <a:gd name="connsiteY12" fmla="*/ 2108200 h 5194300"/>
              <a:gd name="connsiteX13" fmla="*/ 1778000 w 6602288"/>
              <a:gd name="connsiteY13" fmla="*/ 2247900 h 5194300"/>
              <a:gd name="connsiteX14" fmla="*/ 2044700 w 6602288"/>
              <a:gd name="connsiteY14" fmla="*/ 2235200 h 5194300"/>
              <a:gd name="connsiteX15" fmla="*/ 2603500 w 6602288"/>
              <a:gd name="connsiteY15" fmla="*/ 2451100 h 5194300"/>
              <a:gd name="connsiteX16" fmla="*/ 2705100 w 6602288"/>
              <a:gd name="connsiteY16" fmla="*/ 2717800 h 5194300"/>
              <a:gd name="connsiteX17" fmla="*/ 2781300 w 6602288"/>
              <a:gd name="connsiteY17" fmla="*/ 2857500 h 5194300"/>
              <a:gd name="connsiteX18" fmla="*/ 3479800 w 6602288"/>
              <a:gd name="connsiteY18" fmla="*/ 3098800 h 5194300"/>
              <a:gd name="connsiteX19" fmla="*/ 4000500 w 6602288"/>
              <a:gd name="connsiteY19" fmla="*/ 3429000 h 5194300"/>
              <a:gd name="connsiteX20" fmla="*/ 4229100 w 6602288"/>
              <a:gd name="connsiteY20" fmla="*/ 3657600 h 5194300"/>
              <a:gd name="connsiteX21" fmla="*/ 4483100 w 6602288"/>
              <a:gd name="connsiteY21" fmla="*/ 3987800 h 5194300"/>
              <a:gd name="connsiteX22" fmla="*/ 4699000 w 6602288"/>
              <a:gd name="connsiteY22" fmla="*/ 4203700 h 5194300"/>
              <a:gd name="connsiteX23" fmla="*/ 5143500 w 6602288"/>
              <a:gd name="connsiteY23" fmla="*/ 4648200 h 5194300"/>
              <a:gd name="connsiteX24" fmla="*/ 5613400 w 6602288"/>
              <a:gd name="connsiteY24" fmla="*/ 5194300 h 5194300"/>
              <a:gd name="connsiteX25" fmla="*/ 6602288 w 6602288"/>
              <a:gd name="connsiteY25" fmla="*/ 5168900 h 5194300"/>
              <a:gd name="connsiteX26" fmla="*/ 5738192 w 6602288"/>
              <a:gd name="connsiteY26" fmla="*/ 3900140 h 5194300"/>
              <a:gd name="connsiteX27" fmla="*/ 4658072 w 6602288"/>
              <a:gd name="connsiteY27" fmla="*/ 2964036 h 5194300"/>
              <a:gd name="connsiteX28" fmla="*/ 4154016 w 6602288"/>
              <a:gd name="connsiteY28" fmla="*/ 2315964 h 5194300"/>
              <a:gd name="connsiteX29" fmla="*/ 3145904 w 6602288"/>
              <a:gd name="connsiteY29" fmla="*/ 1955924 h 5194300"/>
              <a:gd name="connsiteX30" fmla="*/ 2713856 w 6602288"/>
              <a:gd name="connsiteY30" fmla="*/ 2027932 h 5194300"/>
              <a:gd name="connsiteX31" fmla="*/ 2590800 w 6602288"/>
              <a:gd name="connsiteY31" fmla="*/ 2438400 h 5194300"/>
              <a:gd name="connsiteX32" fmla="*/ 2497832 w 6602288"/>
              <a:gd name="connsiteY32" fmla="*/ 1523876 h 5194300"/>
              <a:gd name="connsiteX33" fmla="*/ 2044700 w 6602288"/>
              <a:gd name="connsiteY33" fmla="*/ 2235200 h 5194300"/>
              <a:gd name="connsiteX34" fmla="*/ 1422400 w 6602288"/>
              <a:gd name="connsiteY34" fmla="*/ 1447800 h 5194300"/>
              <a:gd name="connsiteX35" fmla="*/ 1130300 w 6602288"/>
              <a:gd name="connsiteY35" fmla="*/ 1295400 h 5194300"/>
              <a:gd name="connsiteX36" fmla="*/ 749300 w 6602288"/>
              <a:gd name="connsiteY36" fmla="*/ 977900 h 5194300"/>
              <a:gd name="connsiteX37" fmla="*/ 393700 w 6602288"/>
              <a:gd name="connsiteY37" fmla="*/ 723900 h 5194300"/>
              <a:gd name="connsiteX38" fmla="*/ 0 w 6602288"/>
              <a:gd name="connsiteY38" fmla="*/ 0 h 5194300"/>
              <a:gd name="connsiteX0" fmla="*/ 0 w 6602288"/>
              <a:gd name="connsiteY0" fmla="*/ 0 h 5194300"/>
              <a:gd name="connsiteX1" fmla="*/ 165100 w 6602288"/>
              <a:gd name="connsiteY1" fmla="*/ 495300 h 5194300"/>
              <a:gd name="connsiteX2" fmla="*/ 317500 w 6602288"/>
              <a:gd name="connsiteY2" fmla="*/ 901700 h 5194300"/>
              <a:gd name="connsiteX3" fmla="*/ 469900 w 6602288"/>
              <a:gd name="connsiteY3" fmla="*/ 1193800 h 5194300"/>
              <a:gd name="connsiteX4" fmla="*/ 558800 w 6602288"/>
              <a:gd name="connsiteY4" fmla="*/ 1257300 h 5194300"/>
              <a:gd name="connsiteX5" fmla="*/ 571500 w 6602288"/>
              <a:gd name="connsiteY5" fmla="*/ 1295400 h 5194300"/>
              <a:gd name="connsiteX6" fmla="*/ 609600 w 6602288"/>
              <a:gd name="connsiteY6" fmla="*/ 1333500 h 5194300"/>
              <a:gd name="connsiteX7" fmla="*/ 673100 w 6602288"/>
              <a:gd name="connsiteY7" fmla="*/ 1409700 h 5194300"/>
              <a:gd name="connsiteX8" fmla="*/ 698500 w 6602288"/>
              <a:gd name="connsiteY8" fmla="*/ 1409700 h 5194300"/>
              <a:gd name="connsiteX9" fmla="*/ 698500 w 6602288"/>
              <a:gd name="connsiteY9" fmla="*/ 1409700 h 5194300"/>
              <a:gd name="connsiteX10" fmla="*/ 1041400 w 6602288"/>
              <a:gd name="connsiteY10" fmla="*/ 1600200 h 5194300"/>
              <a:gd name="connsiteX11" fmla="*/ 1346200 w 6602288"/>
              <a:gd name="connsiteY11" fmla="*/ 1879600 h 5194300"/>
              <a:gd name="connsiteX12" fmla="*/ 1524000 w 6602288"/>
              <a:gd name="connsiteY12" fmla="*/ 2108200 h 5194300"/>
              <a:gd name="connsiteX13" fmla="*/ 1778000 w 6602288"/>
              <a:gd name="connsiteY13" fmla="*/ 2247900 h 5194300"/>
              <a:gd name="connsiteX14" fmla="*/ 2044700 w 6602288"/>
              <a:gd name="connsiteY14" fmla="*/ 2235200 h 5194300"/>
              <a:gd name="connsiteX15" fmla="*/ 2603500 w 6602288"/>
              <a:gd name="connsiteY15" fmla="*/ 2451100 h 5194300"/>
              <a:gd name="connsiteX16" fmla="*/ 2705100 w 6602288"/>
              <a:gd name="connsiteY16" fmla="*/ 2717800 h 5194300"/>
              <a:gd name="connsiteX17" fmla="*/ 2781300 w 6602288"/>
              <a:gd name="connsiteY17" fmla="*/ 2857500 h 5194300"/>
              <a:gd name="connsiteX18" fmla="*/ 3479800 w 6602288"/>
              <a:gd name="connsiteY18" fmla="*/ 3098800 h 5194300"/>
              <a:gd name="connsiteX19" fmla="*/ 4000500 w 6602288"/>
              <a:gd name="connsiteY19" fmla="*/ 3429000 h 5194300"/>
              <a:gd name="connsiteX20" fmla="*/ 4229100 w 6602288"/>
              <a:gd name="connsiteY20" fmla="*/ 3657600 h 5194300"/>
              <a:gd name="connsiteX21" fmla="*/ 4483100 w 6602288"/>
              <a:gd name="connsiteY21" fmla="*/ 3987800 h 5194300"/>
              <a:gd name="connsiteX22" fmla="*/ 4699000 w 6602288"/>
              <a:gd name="connsiteY22" fmla="*/ 4203700 h 5194300"/>
              <a:gd name="connsiteX23" fmla="*/ 5143500 w 6602288"/>
              <a:gd name="connsiteY23" fmla="*/ 4648200 h 5194300"/>
              <a:gd name="connsiteX24" fmla="*/ 5613400 w 6602288"/>
              <a:gd name="connsiteY24" fmla="*/ 5194300 h 5194300"/>
              <a:gd name="connsiteX25" fmla="*/ 6602288 w 6602288"/>
              <a:gd name="connsiteY25" fmla="*/ 5168900 h 5194300"/>
              <a:gd name="connsiteX26" fmla="*/ 5738192 w 6602288"/>
              <a:gd name="connsiteY26" fmla="*/ 3900140 h 5194300"/>
              <a:gd name="connsiteX27" fmla="*/ 4658072 w 6602288"/>
              <a:gd name="connsiteY27" fmla="*/ 2964036 h 5194300"/>
              <a:gd name="connsiteX28" fmla="*/ 4154016 w 6602288"/>
              <a:gd name="connsiteY28" fmla="*/ 2315964 h 5194300"/>
              <a:gd name="connsiteX29" fmla="*/ 3145904 w 6602288"/>
              <a:gd name="connsiteY29" fmla="*/ 1955924 h 5194300"/>
              <a:gd name="connsiteX30" fmla="*/ 2713856 w 6602288"/>
              <a:gd name="connsiteY30" fmla="*/ 2027932 h 5194300"/>
              <a:gd name="connsiteX31" fmla="*/ 2590800 w 6602288"/>
              <a:gd name="connsiteY31" fmla="*/ 2438400 h 5194300"/>
              <a:gd name="connsiteX32" fmla="*/ 2353816 w 6602288"/>
              <a:gd name="connsiteY32" fmla="*/ 2603996 h 5194300"/>
              <a:gd name="connsiteX33" fmla="*/ 2044700 w 6602288"/>
              <a:gd name="connsiteY33" fmla="*/ 2235200 h 5194300"/>
              <a:gd name="connsiteX34" fmla="*/ 1422400 w 6602288"/>
              <a:gd name="connsiteY34" fmla="*/ 1447800 h 5194300"/>
              <a:gd name="connsiteX35" fmla="*/ 1130300 w 6602288"/>
              <a:gd name="connsiteY35" fmla="*/ 1295400 h 5194300"/>
              <a:gd name="connsiteX36" fmla="*/ 749300 w 6602288"/>
              <a:gd name="connsiteY36" fmla="*/ 977900 h 5194300"/>
              <a:gd name="connsiteX37" fmla="*/ 393700 w 6602288"/>
              <a:gd name="connsiteY37" fmla="*/ 723900 h 5194300"/>
              <a:gd name="connsiteX38" fmla="*/ 0 w 6602288"/>
              <a:gd name="connsiteY38" fmla="*/ 0 h 5194300"/>
              <a:gd name="connsiteX0" fmla="*/ 0 w 6602288"/>
              <a:gd name="connsiteY0" fmla="*/ 0 h 5194300"/>
              <a:gd name="connsiteX1" fmla="*/ 165100 w 6602288"/>
              <a:gd name="connsiteY1" fmla="*/ 495300 h 5194300"/>
              <a:gd name="connsiteX2" fmla="*/ 317500 w 6602288"/>
              <a:gd name="connsiteY2" fmla="*/ 901700 h 5194300"/>
              <a:gd name="connsiteX3" fmla="*/ 469900 w 6602288"/>
              <a:gd name="connsiteY3" fmla="*/ 1193800 h 5194300"/>
              <a:gd name="connsiteX4" fmla="*/ 558800 w 6602288"/>
              <a:gd name="connsiteY4" fmla="*/ 1257300 h 5194300"/>
              <a:gd name="connsiteX5" fmla="*/ 571500 w 6602288"/>
              <a:gd name="connsiteY5" fmla="*/ 1295400 h 5194300"/>
              <a:gd name="connsiteX6" fmla="*/ 609600 w 6602288"/>
              <a:gd name="connsiteY6" fmla="*/ 1333500 h 5194300"/>
              <a:gd name="connsiteX7" fmla="*/ 673100 w 6602288"/>
              <a:gd name="connsiteY7" fmla="*/ 1409700 h 5194300"/>
              <a:gd name="connsiteX8" fmla="*/ 698500 w 6602288"/>
              <a:gd name="connsiteY8" fmla="*/ 1409700 h 5194300"/>
              <a:gd name="connsiteX9" fmla="*/ 698500 w 6602288"/>
              <a:gd name="connsiteY9" fmla="*/ 1409700 h 5194300"/>
              <a:gd name="connsiteX10" fmla="*/ 1041400 w 6602288"/>
              <a:gd name="connsiteY10" fmla="*/ 1600200 h 5194300"/>
              <a:gd name="connsiteX11" fmla="*/ 1346200 w 6602288"/>
              <a:gd name="connsiteY11" fmla="*/ 1879600 h 5194300"/>
              <a:gd name="connsiteX12" fmla="*/ 1524000 w 6602288"/>
              <a:gd name="connsiteY12" fmla="*/ 2108200 h 5194300"/>
              <a:gd name="connsiteX13" fmla="*/ 1778000 w 6602288"/>
              <a:gd name="connsiteY13" fmla="*/ 2247900 h 5194300"/>
              <a:gd name="connsiteX14" fmla="*/ 2044700 w 6602288"/>
              <a:gd name="connsiteY14" fmla="*/ 2235200 h 5194300"/>
              <a:gd name="connsiteX15" fmla="*/ 2603500 w 6602288"/>
              <a:gd name="connsiteY15" fmla="*/ 2451100 h 5194300"/>
              <a:gd name="connsiteX16" fmla="*/ 2705100 w 6602288"/>
              <a:gd name="connsiteY16" fmla="*/ 2717800 h 5194300"/>
              <a:gd name="connsiteX17" fmla="*/ 2781300 w 6602288"/>
              <a:gd name="connsiteY17" fmla="*/ 2857500 h 5194300"/>
              <a:gd name="connsiteX18" fmla="*/ 3479800 w 6602288"/>
              <a:gd name="connsiteY18" fmla="*/ 3098800 h 5194300"/>
              <a:gd name="connsiteX19" fmla="*/ 4000500 w 6602288"/>
              <a:gd name="connsiteY19" fmla="*/ 3429000 h 5194300"/>
              <a:gd name="connsiteX20" fmla="*/ 4229100 w 6602288"/>
              <a:gd name="connsiteY20" fmla="*/ 3657600 h 5194300"/>
              <a:gd name="connsiteX21" fmla="*/ 4483100 w 6602288"/>
              <a:gd name="connsiteY21" fmla="*/ 3987800 h 5194300"/>
              <a:gd name="connsiteX22" fmla="*/ 4699000 w 6602288"/>
              <a:gd name="connsiteY22" fmla="*/ 4203700 h 5194300"/>
              <a:gd name="connsiteX23" fmla="*/ 5143500 w 6602288"/>
              <a:gd name="connsiteY23" fmla="*/ 4648200 h 5194300"/>
              <a:gd name="connsiteX24" fmla="*/ 5613400 w 6602288"/>
              <a:gd name="connsiteY24" fmla="*/ 5194300 h 5194300"/>
              <a:gd name="connsiteX25" fmla="*/ 6602288 w 6602288"/>
              <a:gd name="connsiteY25" fmla="*/ 5168900 h 5194300"/>
              <a:gd name="connsiteX26" fmla="*/ 5738192 w 6602288"/>
              <a:gd name="connsiteY26" fmla="*/ 3900140 h 5194300"/>
              <a:gd name="connsiteX27" fmla="*/ 4658072 w 6602288"/>
              <a:gd name="connsiteY27" fmla="*/ 2964036 h 5194300"/>
              <a:gd name="connsiteX28" fmla="*/ 4154016 w 6602288"/>
              <a:gd name="connsiteY28" fmla="*/ 2315964 h 5194300"/>
              <a:gd name="connsiteX29" fmla="*/ 3145904 w 6602288"/>
              <a:gd name="connsiteY29" fmla="*/ 1955924 h 5194300"/>
              <a:gd name="connsiteX30" fmla="*/ 2713856 w 6602288"/>
              <a:gd name="connsiteY30" fmla="*/ 2027932 h 5194300"/>
              <a:gd name="connsiteX31" fmla="*/ 2497832 w 6602288"/>
              <a:gd name="connsiteY31" fmla="*/ 2748012 h 5194300"/>
              <a:gd name="connsiteX32" fmla="*/ 2353816 w 6602288"/>
              <a:gd name="connsiteY32" fmla="*/ 2603996 h 5194300"/>
              <a:gd name="connsiteX33" fmla="*/ 2044700 w 6602288"/>
              <a:gd name="connsiteY33" fmla="*/ 2235200 h 5194300"/>
              <a:gd name="connsiteX34" fmla="*/ 1422400 w 6602288"/>
              <a:gd name="connsiteY34" fmla="*/ 1447800 h 5194300"/>
              <a:gd name="connsiteX35" fmla="*/ 1130300 w 6602288"/>
              <a:gd name="connsiteY35" fmla="*/ 1295400 h 5194300"/>
              <a:gd name="connsiteX36" fmla="*/ 749300 w 6602288"/>
              <a:gd name="connsiteY36" fmla="*/ 977900 h 5194300"/>
              <a:gd name="connsiteX37" fmla="*/ 393700 w 6602288"/>
              <a:gd name="connsiteY37" fmla="*/ 723900 h 5194300"/>
              <a:gd name="connsiteX38" fmla="*/ 0 w 6602288"/>
              <a:gd name="connsiteY38" fmla="*/ 0 h 5194300"/>
              <a:gd name="connsiteX0" fmla="*/ 0 w 6602288"/>
              <a:gd name="connsiteY0" fmla="*/ 0 h 5194300"/>
              <a:gd name="connsiteX1" fmla="*/ 165100 w 6602288"/>
              <a:gd name="connsiteY1" fmla="*/ 495300 h 5194300"/>
              <a:gd name="connsiteX2" fmla="*/ 317500 w 6602288"/>
              <a:gd name="connsiteY2" fmla="*/ 901700 h 5194300"/>
              <a:gd name="connsiteX3" fmla="*/ 469900 w 6602288"/>
              <a:gd name="connsiteY3" fmla="*/ 1193800 h 5194300"/>
              <a:gd name="connsiteX4" fmla="*/ 558800 w 6602288"/>
              <a:gd name="connsiteY4" fmla="*/ 1257300 h 5194300"/>
              <a:gd name="connsiteX5" fmla="*/ 571500 w 6602288"/>
              <a:gd name="connsiteY5" fmla="*/ 1295400 h 5194300"/>
              <a:gd name="connsiteX6" fmla="*/ 609600 w 6602288"/>
              <a:gd name="connsiteY6" fmla="*/ 1333500 h 5194300"/>
              <a:gd name="connsiteX7" fmla="*/ 673100 w 6602288"/>
              <a:gd name="connsiteY7" fmla="*/ 1409700 h 5194300"/>
              <a:gd name="connsiteX8" fmla="*/ 698500 w 6602288"/>
              <a:gd name="connsiteY8" fmla="*/ 1409700 h 5194300"/>
              <a:gd name="connsiteX9" fmla="*/ 698500 w 6602288"/>
              <a:gd name="connsiteY9" fmla="*/ 1409700 h 5194300"/>
              <a:gd name="connsiteX10" fmla="*/ 1041400 w 6602288"/>
              <a:gd name="connsiteY10" fmla="*/ 1600200 h 5194300"/>
              <a:gd name="connsiteX11" fmla="*/ 1346200 w 6602288"/>
              <a:gd name="connsiteY11" fmla="*/ 1879600 h 5194300"/>
              <a:gd name="connsiteX12" fmla="*/ 1524000 w 6602288"/>
              <a:gd name="connsiteY12" fmla="*/ 2108200 h 5194300"/>
              <a:gd name="connsiteX13" fmla="*/ 1778000 w 6602288"/>
              <a:gd name="connsiteY13" fmla="*/ 2247900 h 5194300"/>
              <a:gd name="connsiteX14" fmla="*/ 2044700 w 6602288"/>
              <a:gd name="connsiteY14" fmla="*/ 2235200 h 5194300"/>
              <a:gd name="connsiteX15" fmla="*/ 2281808 w 6602288"/>
              <a:gd name="connsiteY15" fmla="*/ 1379860 h 5194300"/>
              <a:gd name="connsiteX16" fmla="*/ 2705100 w 6602288"/>
              <a:gd name="connsiteY16" fmla="*/ 2717800 h 5194300"/>
              <a:gd name="connsiteX17" fmla="*/ 2781300 w 6602288"/>
              <a:gd name="connsiteY17" fmla="*/ 2857500 h 5194300"/>
              <a:gd name="connsiteX18" fmla="*/ 3479800 w 6602288"/>
              <a:gd name="connsiteY18" fmla="*/ 3098800 h 5194300"/>
              <a:gd name="connsiteX19" fmla="*/ 4000500 w 6602288"/>
              <a:gd name="connsiteY19" fmla="*/ 3429000 h 5194300"/>
              <a:gd name="connsiteX20" fmla="*/ 4229100 w 6602288"/>
              <a:gd name="connsiteY20" fmla="*/ 3657600 h 5194300"/>
              <a:gd name="connsiteX21" fmla="*/ 4483100 w 6602288"/>
              <a:gd name="connsiteY21" fmla="*/ 3987800 h 5194300"/>
              <a:gd name="connsiteX22" fmla="*/ 4699000 w 6602288"/>
              <a:gd name="connsiteY22" fmla="*/ 4203700 h 5194300"/>
              <a:gd name="connsiteX23" fmla="*/ 5143500 w 6602288"/>
              <a:gd name="connsiteY23" fmla="*/ 4648200 h 5194300"/>
              <a:gd name="connsiteX24" fmla="*/ 5613400 w 6602288"/>
              <a:gd name="connsiteY24" fmla="*/ 5194300 h 5194300"/>
              <a:gd name="connsiteX25" fmla="*/ 6602288 w 6602288"/>
              <a:gd name="connsiteY25" fmla="*/ 5168900 h 5194300"/>
              <a:gd name="connsiteX26" fmla="*/ 5738192 w 6602288"/>
              <a:gd name="connsiteY26" fmla="*/ 3900140 h 5194300"/>
              <a:gd name="connsiteX27" fmla="*/ 4658072 w 6602288"/>
              <a:gd name="connsiteY27" fmla="*/ 2964036 h 5194300"/>
              <a:gd name="connsiteX28" fmla="*/ 4154016 w 6602288"/>
              <a:gd name="connsiteY28" fmla="*/ 2315964 h 5194300"/>
              <a:gd name="connsiteX29" fmla="*/ 3145904 w 6602288"/>
              <a:gd name="connsiteY29" fmla="*/ 1955924 h 5194300"/>
              <a:gd name="connsiteX30" fmla="*/ 2713856 w 6602288"/>
              <a:gd name="connsiteY30" fmla="*/ 2027932 h 5194300"/>
              <a:gd name="connsiteX31" fmla="*/ 2497832 w 6602288"/>
              <a:gd name="connsiteY31" fmla="*/ 2748012 h 5194300"/>
              <a:gd name="connsiteX32" fmla="*/ 2353816 w 6602288"/>
              <a:gd name="connsiteY32" fmla="*/ 2603996 h 5194300"/>
              <a:gd name="connsiteX33" fmla="*/ 2044700 w 6602288"/>
              <a:gd name="connsiteY33" fmla="*/ 2235200 h 5194300"/>
              <a:gd name="connsiteX34" fmla="*/ 1422400 w 6602288"/>
              <a:gd name="connsiteY34" fmla="*/ 1447800 h 5194300"/>
              <a:gd name="connsiteX35" fmla="*/ 1130300 w 6602288"/>
              <a:gd name="connsiteY35" fmla="*/ 1295400 h 5194300"/>
              <a:gd name="connsiteX36" fmla="*/ 749300 w 6602288"/>
              <a:gd name="connsiteY36" fmla="*/ 977900 h 5194300"/>
              <a:gd name="connsiteX37" fmla="*/ 393700 w 6602288"/>
              <a:gd name="connsiteY37" fmla="*/ 723900 h 5194300"/>
              <a:gd name="connsiteX38" fmla="*/ 0 w 6602288"/>
              <a:gd name="connsiteY38" fmla="*/ 0 h 5194300"/>
              <a:gd name="connsiteX0" fmla="*/ 0 w 6602288"/>
              <a:gd name="connsiteY0" fmla="*/ 0 h 5194300"/>
              <a:gd name="connsiteX1" fmla="*/ 165100 w 6602288"/>
              <a:gd name="connsiteY1" fmla="*/ 495300 h 5194300"/>
              <a:gd name="connsiteX2" fmla="*/ 317500 w 6602288"/>
              <a:gd name="connsiteY2" fmla="*/ 901700 h 5194300"/>
              <a:gd name="connsiteX3" fmla="*/ 469900 w 6602288"/>
              <a:gd name="connsiteY3" fmla="*/ 1193800 h 5194300"/>
              <a:gd name="connsiteX4" fmla="*/ 558800 w 6602288"/>
              <a:gd name="connsiteY4" fmla="*/ 1257300 h 5194300"/>
              <a:gd name="connsiteX5" fmla="*/ 571500 w 6602288"/>
              <a:gd name="connsiteY5" fmla="*/ 1295400 h 5194300"/>
              <a:gd name="connsiteX6" fmla="*/ 609600 w 6602288"/>
              <a:gd name="connsiteY6" fmla="*/ 1333500 h 5194300"/>
              <a:gd name="connsiteX7" fmla="*/ 673100 w 6602288"/>
              <a:gd name="connsiteY7" fmla="*/ 1409700 h 5194300"/>
              <a:gd name="connsiteX8" fmla="*/ 698500 w 6602288"/>
              <a:gd name="connsiteY8" fmla="*/ 1409700 h 5194300"/>
              <a:gd name="connsiteX9" fmla="*/ 698500 w 6602288"/>
              <a:gd name="connsiteY9" fmla="*/ 1409700 h 5194300"/>
              <a:gd name="connsiteX10" fmla="*/ 1041400 w 6602288"/>
              <a:gd name="connsiteY10" fmla="*/ 1600200 h 5194300"/>
              <a:gd name="connsiteX11" fmla="*/ 1346200 w 6602288"/>
              <a:gd name="connsiteY11" fmla="*/ 1879600 h 5194300"/>
              <a:gd name="connsiteX12" fmla="*/ 1524000 w 6602288"/>
              <a:gd name="connsiteY12" fmla="*/ 2108200 h 5194300"/>
              <a:gd name="connsiteX13" fmla="*/ 1778000 w 6602288"/>
              <a:gd name="connsiteY13" fmla="*/ 2247900 h 5194300"/>
              <a:gd name="connsiteX14" fmla="*/ 2044700 w 6602288"/>
              <a:gd name="connsiteY14" fmla="*/ 2235200 h 5194300"/>
              <a:gd name="connsiteX15" fmla="*/ 2425824 w 6602288"/>
              <a:gd name="connsiteY15" fmla="*/ 4116164 h 5194300"/>
              <a:gd name="connsiteX16" fmla="*/ 2705100 w 6602288"/>
              <a:gd name="connsiteY16" fmla="*/ 2717800 h 5194300"/>
              <a:gd name="connsiteX17" fmla="*/ 2781300 w 6602288"/>
              <a:gd name="connsiteY17" fmla="*/ 2857500 h 5194300"/>
              <a:gd name="connsiteX18" fmla="*/ 3479800 w 6602288"/>
              <a:gd name="connsiteY18" fmla="*/ 3098800 h 5194300"/>
              <a:gd name="connsiteX19" fmla="*/ 4000500 w 6602288"/>
              <a:gd name="connsiteY19" fmla="*/ 3429000 h 5194300"/>
              <a:gd name="connsiteX20" fmla="*/ 4229100 w 6602288"/>
              <a:gd name="connsiteY20" fmla="*/ 3657600 h 5194300"/>
              <a:gd name="connsiteX21" fmla="*/ 4483100 w 6602288"/>
              <a:gd name="connsiteY21" fmla="*/ 3987800 h 5194300"/>
              <a:gd name="connsiteX22" fmla="*/ 4699000 w 6602288"/>
              <a:gd name="connsiteY22" fmla="*/ 4203700 h 5194300"/>
              <a:gd name="connsiteX23" fmla="*/ 5143500 w 6602288"/>
              <a:gd name="connsiteY23" fmla="*/ 4648200 h 5194300"/>
              <a:gd name="connsiteX24" fmla="*/ 5613400 w 6602288"/>
              <a:gd name="connsiteY24" fmla="*/ 5194300 h 5194300"/>
              <a:gd name="connsiteX25" fmla="*/ 6602288 w 6602288"/>
              <a:gd name="connsiteY25" fmla="*/ 5168900 h 5194300"/>
              <a:gd name="connsiteX26" fmla="*/ 5738192 w 6602288"/>
              <a:gd name="connsiteY26" fmla="*/ 3900140 h 5194300"/>
              <a:gd name="connsiteX27" fmla="*/ 4658072 w 6602288"/>
              <a:gd name="connsiteY27" fmla="*/ 2964036 h 5194300"/>
              <a:gd name="connsiteX28" fmla="*/ 4154016 w 6602288"/>
              <a:gd name="connsiteY28" fmla="*/ 2315964 h 5194300"/>
              <a:gd name="connsiteX29" fmla="*/ 3145904 w 6602288"/>
              <a:gd name="connsiteY29" fmla="*/ 1955924 h 5194300"/>
              <a:gd name="connsiteX30" fmla="*/ 2713856 w 6602288"/>
              <a:gd name="connsiteY30" fmla="*/ 2027932 h 5194300"/>
              <a:gd name="connsiteX31" fmla="*/ 2497832 w 6602288"/>
              <a:gd name="connsiteY31" fmla="*/ 2748012 h 5194300"/>
              <a:gd name="connsiteX32" fmla="*/ 2353816 w 6602288"/>
              <a:gd name="connsiteY32" fmla="*/ 2603996 h 5194300"/>
              <a:gd name="connsiteX33" fmla="*/ 2044700 w 6602288"/>
              <a:gd name="connsiteY33" fmla="*/ 2235200 h 5194300"/>
              <a:gd name="connsiteX34" fmla="*/ 1422400 w 6602288"/>
              <a:gd name="connsiteY34" fmla="*/ 1447800 h 5194300"/>
              <a:gd name="connsiteX35" fmla="*/ 1130300 w 6602288"/>
              <a:gd name="connsiteY35" fmla="*/ 1295400 h 5194300"/>
              <a:gd name="connsiteX36" fmla="*/ 749300 w 6602288"/>
              <a:gd name="connsiteY36" fmla="*/ 977900 h 5194300"/>
              <a:gd name="connsiteX37" fmla="*/ 393700 w 6602288"/>
              <a:gd name="connsiteY37" fmla="*/ 723900 h 5194300"/>
              <a:gd name="connsiteX38" fmla="*/ 0 w 6602288"/>
              <a:gd name="connsiteY38" fmla="*/ 0 h 5194300"/>
              <a:gd name="connsiteX0" fmla="*/ 0 w 6602288"/>
              <a:gd name="connsiteY0" fmla="*/ 0 h 5194300"/>
              <a:gd name="connsiteX1" fmla="*/ 165100 w 6602288"/>
              <a:gd name="connsiteY1" fmla="*/ 495300 h 5194300"/>
              <a:gd name="connsiteX2" fmla="*/ 317500 w 6602288"/>
              <a:gd name="connsiteY2" fmla="*/ 901700 h 5194300"/>
              <a:gd name="connsiteX3" fmla="*/ 469900 w 6602288"/>
              <a:gd name="connsiteY3" fmla="*/ 1193800 h 5194300"/>
              <a:gd name="connsiteX4" fmla="*/ 558800 w 6602288"/>
              <a:gd name="connsiteY4" fmla="*/ 1257300 h 5194300"/>
              <a:gd name="connsiteX5" fmla="*/ 571500 w 6602288"/>
              <a:gd name="connsiteY5" fmla="*/ 1295400 h 5194300"/>
              <a:gd name="connsiteX6" fmla="*/ 609600 w 6602288"/>
              <a:gd name="connsiteY6" fmla="*/ 1333500 h 5194300"/>
              <a:gd name="connsiteX7" fmla="*/ 673100 w 6602288"/>
              <a:gd name="connsiteY7" fmla="*/ 1409700 h 5194300"/>
              <a:gd name="connsiteX8" fmla="*/ 698500 w 6602288"/>
              <a:gd name="connsiteY8" fmla="*/ 1409700 h 5194300"/>
              <a:gd name="connsiteX9" fmla="*/ 698500 w 6602288"/>
              <a:gd name="connsiteY9" fmla="*/ 1409700 h 5194300"/>
              <a:gd name="connsiteX10" fmla="*/ 1041400 w 6602288"/>
              <a:gd name="connsiteY10" fmla="*/ 1600200 h 5194300"/>
              <a:gd name="connsiteX11" fmla="*/ 1346200 w 6602288"/>
              <a:gd name="connsiteY11" fmla="*/ 1879600 h 5194300"/>
              <a:gd name="connsiteX12" fmla="*/ 1524000 w 6602288"/>
              <a:gd name="connsiteY12" fmla="*/ 2108200 h 5194300"/>
              <a:gd name="connsiteX13" fmla="*/ 1778000 w 6602288"/>
              <a:gd name="connsiteY13" fmla="*/ 2247900 h 5194300"/>
              <a:gd name="connsiteX14" fmla="*/ 2044700 w 6602288"/>
              <a:gd name="connsiteY14" fmla="*/ 2235200 h 5194300"/>
              <a:gd name="connsiteX15" fmla="*/ 2425824 w 6602288"/>
              <a:gd name="connsiteY15" fmla="*/ 4116164 h 5194300"/>
              <a:gd name="connsiteX16" fmla="*/ 2705100 w 6602288"/>
              <a:gd name="connsiteY16" fmla="*/ 2717800 h 5194300"/>
              <a:gd name="connsiteX17" fmla="*/ 2781300 w 6602288"/>
              <a:gd name="connsiteY17" fmla="*/ 2857500 h 5194300"/>
              <a:gd name="connsiteX18" fmla="*/ 3479800 w 6602288"/>
              <a:gd name="connsiteY18" fmla="*/ 3098800 h 5194300"/>
              <a:gd name="connsiteX19" fmla="*/ 4000500 w 6602288"/>
              <a:gd name="connsiteY19" fmla="*/ 3429000 h 5194300"/>
              <a:gd name="connsiteX20" fmla="*/ 4229100 w 6602288"/>
              <a:gd name="connsiteY20" fmla="*/ 3657600 h 5194300"/>
              <a:gd name="connsiteX21" fmla="*/ 4483100 w 6602288"/>
              <a:gd name="connsiteY21" fmla="*/ 3987800 h 5194300"/>
              <a:gd name="connsiteX22" fmla="*/ 4699000 w 6602288"/>
              <a:gd name="connsiteY22" fmla="*/ 4203700 h 5194300"/>
              <a:gd name="connsiteX23" fmla="*/ 5143500 w 6602288"/>
              <a:gd name="connsiteY23" fmla="*/ 4648200 h 5194300"/>
              <a:gd name="connsiteX24" fmla="*/ 5613400 w 6602288"/>
              <a:gd name="connsiteY24" fmla="*/ 5194300 h 5194300"/>
              <a:gd name="connsiteX25" fmla="*/ 6602288 w 6602288"/>
              <a:gd name="connsiteY25" fmla="*/ 5168900 h 5194300"/>
              <a:gd name="connsiteX26" fmla="*/ 5738192 w 6602288"/>
              <a:gd name="connsiteY26" fmla="*/ 3900140 h 5194300"/>
              <a:gd name="connsiteX27" fmla="*/ 4658072 w 6602288"/>
              <a:gd name="connsiteY27" fmla="*/ 2964036 h 5194300"/>
              <a:gd name="connsiteX28" fmla="*/ 4154016 w 6602288"/>
              <a:gd name="connsiteY28" fmla="*/ 2315964 h 5194300"/>
              <a:gd name="connsiteX29" fmla="*/ 3145904 w 6602288"/>
              <a:gd name="connsiteY29" fmla="*/ 1955924 h 5194300"/>
              <a:gd name="connsiteX30" fmla="*/ 2713856 w 6602288"/>
              <a:gd name="connsiteY30" fmla="*/ 2027932 h 5194300"/>
              <a:gd name="connsiteX31" fmla="*/ 2137792 w 6602288"/>
              <a:gd name="connsiteY31" fmla="*/ 1883916 h 5194300"/>
              <a:gd name="connsiteX32" fmla="*/ 2353816 w 6602288"/>
              <a:gd name="connsiteY32" fmla="*/ 2603996 h 5194300"/>
              <a:gd name="connsiteX33" fmla="*/ 2044700 w 6602288"/>
              <a:gd name="connsiteY33" fmla="*/ 2235200 h 5194300"/>
              <a:gd name="connsiteX34" fmla="*/ 1422400 w 6602288"/>
              <a:gd name="connsiteY34" fmla="*/ 1447800 h 5194300"/>
              <a:gd name="connsiteX35" fmla="*/ 1130300 w 6602288"/>
              <a:gd name="connsiteY35" fmla="*/ 1295400 h 5194300"/>
              <a:gd name="connsiteX36" fmla="*/ 749300 w 6602288"/>
              <a:gd name="connsiteY36" fmla="*/ 977900 h 5194300"/>
              <a:gd name="connsiteX37" fmla="*/ 393700 w 6602288"/>
              <a:gd name="connsiteY37" fmla="*/ 723900 h 5194300"/>
              <a:gd name="connsiteX38" fmla="*/ 0 w 6602288"/>
              <a:gd name="connsiteY38" fmla="*/ 0 h 5194300"/>
              <a:gd name="connsiteX0" fmla="*/ 0 w 6602288"/>
              <a:gd name="connsiteY0" fmla="*/ 0 h 5194300"/>
              <a:gd name="connsiteX1" fmla="*/ 165100 w 6602288"/>
              <a:gd name="connsiteY1" fmla="*/ 495300 h 5194300"/>
              <a:gd name="connsiteX2" fmla="*/ 317500 w 6602288"/>
              <a:gd name="connsiteY2" fmla="*/ 901700 h 5194300"/>
              <a:gd name="connsiteX3" fmla="*/ 469900 w 6602288"/>
              <a:gd name="connsiteY3" fmla="*/ 1193800 h 5194300"/>
              <a:gd name="connsiteX4" fmla="*/ 558800 w 6602288"/>
              <a:gd name="connsiteY4" fmla="*/ 1257300 h 5194300"/>
              <a:gd name="connsiteX5" fmla="*/ 571500 w 6602288"/>
              <a:gd name="connsiteY5" fmla="*/ 1295400 h 5194300"/>
              <a:gd name="connsiteX6" fmla="*/ 609600 w 6602288"/>
              <a:gd name="connsiteY6" fmla="*/ 1333500 h 5194300"/>
              <a:gd name="connsiteX7" fmla="*/ 673100 w 6602288"/>
              <a:gd name="connsiteY7" fmla="*/ 1409700 h 5194300"/>
              <a:gd name="connsiteX8" fmla="*/ 698500 w 6602288"/>
              <a:gd name="connsiteY8" fmla="*/ 1409700 h 5194300"/>
              <a:gd name="connsiteX9" fmla="*/ 698500 w 6602288"/>
              <a:gd name="connsiteY9" fmla="*/ 1409700 h 5194300"/>
              <a:gd name="connsiteX10" fmla="*/ 1041400 w 6602288"/>
              <a:gd name="connsiteY10" fmla="*/ 1600200 h 5194300"/>
              <a:gd name="connsiteX11" fmla="*/ 1346200 w 6602288"/>
              <a:gd name="connsiteY11" fmla="*/ 1879600 h 5194300"/>
              <a:gd name="connsiteX12" fmla="*/ 1524000 w 6602288"/>
              <a:gd name="connsiteY12" fmla="*/ 2108200 h 5194300"/>
              <a:gd name="connsiteX13" fmla="*/ 1778000 w 6602288"/>
              <a:gd name="connsiteY13" fmla="*/ 2247900 h 5194300"/>
              <a:gd name="connsiteX14" fmla="*/ 2044700 w 6602288"/>
              <a:gd name="connsiteY14" fmla="*/ 2235200 h 5194300"/>
              <a:gd name="connsiteX15" fmla="*/ 2425824 w 6602288"/>
              <a:gd name="connsiteY15" fmla="*/ 4116164 h 5194300"/>
              <a:gd name="connsiteX16" fmla="*/ 2705100 w 6602288"/>
              <a:gd name="connsiteY16" fmla="*/ 2717800 h 5194300"/>
              <a:gd name="connsiteX17" fmla="*/ 2781300 w 6602288"/>
              <a:gd name="connsiteY17" fmla="*/ 2857500 h 5194300"/>
              <a:gd name="connsiteX18" fmla="*/ 3479800 w 6602288"/>
              <a:gd name="connsiteY18" fmla="*/ 3098800 h 5194300"/>
              <a:gd name="connsiteX19" fmla="*/ 4000500 w 6602288"/>
              <a:gd name="connsiteY19" fmla="*/ 3429000 h 5194300"/>
              <a:gd name="connsiteX20" fmla="*/ 4229100 w 6602288"/>
              <a:gd name="connsiteY20" fmla="*/ 3657600 h 5194300"/>
              <a:gd name="connsiteX21" fmla="*/ 4483100 w 6602288"/>
              <a:gd name="connsiteY21" fmla="*/ 3987800 h 5194300"/>
              <a:gd name="connsiteX22" fmla="*/ 4699000 w 6602288"/>
              <a:gd name="connsiteY22" fmla="*/ 4203700 h 5194300"/>
              <a:gd name="connsiteX23" fmla="*/ 5143500 w 6602288"/>
              <a:gd name="connsiteY23" fmla="*/ 4648200 h 5194300"/>
              <a:gd name="connsiteX24" fmla="*/ 5613400 w 6602288"/>
              <a:gd name="connsiteY24" fmla="*/ 5194300 h 5194300"/>
              <a:gd name="connsiteX25" fmla="*/ 6602288 w 6602288"/>
              <a:gd name="connsiteY25" fmla="*/ 5168900 h 5194300"/>
              <a:gd name="connsiteX26" fmla="*/ 5738192 w 6602288"/>
              <a:gd name="connsiteY26" fmla="*/ 3900140 h 5194300"/>
              <a:gd name="connsiteX27" fmla="*/ 4658072 w 6602288"/>
              <a:gd name="connsiteY27" fmla="*/ 2964036 h 5194300"/>
              <a:gd name="connsiteX28" fmla="*/ 4154016 w 6602288"/>
              <a:gd name="connsiteY28" fmla="*/ 2315964 h 5194300"/>
              <a:gd name="connsiteX29" fmla="*/ 3145904 w 6602288"/>
              <a:gd name="connsiteY29" fmla="*/ 1955924 h 5194300"/>
              <a:gd name="connsiteX30" fmla="*/ 2713856 w 6602288"/>
              <a:gd name="connsiteY30" fmla="*/ 2027932 h 5194300"/>
              <a:gd name="connsiteX31" fmla="*/ 2137792 w 6602288"/>
              <a:gd name="connsiteY31" fmla="*/ 1883916 h 5194300"/>
              <a:gd name="connsiteX32" fmla="*/ 2044700 w 6602288"/>
              <a:gd name="connsiteY32" fmla="*/ 2235200 h 5194300"/>
              <a:gd name="connsiteX33" fmla="*/ 1422400 w 6602288"/>
              <a:gd name="connsiteY33" fmla="*/ 1447800 h 5194300"/>
              <a:gd name="connsiteX34" fmla="*/ 1130300 w 6602288"/>
              <a:gd name="connsiteY34" fmla="*/ 1295400 h 5194300"/>
              <a:gd name="connsiteX35" fmla="*/ 749300 w 6602288"/>
              <a:gd name="connsiteY35" fmla="*/ 977900 h 5194300"/>
              <a:gd name="connsiteX36" fmla="*/ 393700 w 6602288"/>
              <a:gd name="connsiteY36" fmla="*/ 723900 h 5194300"/>
              <a:gd name="connsiteX37" fmla="*/ 0 w 6602288"/>
              <a:gd name="connsiteY37" fmla="*/ 0 h 5194300"/>
              <a:gd name="connsiteX0" fmla="*/ 0 w 6602288"/>
              <a:gd name="connsiteY0" fmla="*/ 0 h 5194300"/>
              <a:gd name="connsiteX1" fmla="*/ 165100 w 6602288"/>
              <a:gd name="connsiteY1" fmla="*/ 495300 h 5194300"/>
              <a:gd name="connsiteX2" fmla="*/ 317500 w 6602288"/>
              <a:gd name="connsiteY2" fmla="*/ 901700 h 5194300"/>
              <a:gd name="connsiteX3" fmla="*/ 469900 w 6602288"/>
              <a:gd name="connsiteY3" fmla="*/ 1193800 h 5194300"/>
              <a:gd name="connsiteX4" fmla="*/ 558800 w 6602288"/>
              <a:gd name="connsiteY4" fmla="*/ 1257300 h 5194300"/>
              <a:gd name="connsiteX5" fmla="*/ 571500 w 6602288"/>
              <a:gd name="connsiteY5" fmla="*/ 1295400 h 5194300"/>
              <a:gd name="connsiteX6" fmla="*/ 609600 w 6602288"/>
              <a:gd name="connsiteY6" fmla="*/ 1333500 h 5194300"/>
              <a:gd name="connsiteX7" fmla="*/ 673100 w 6602288"/>
              <a:gd name="connsiteY7" fmla="*/ 1409700 h 5194300"/>
              <a:gd name="connsiteX8" fmla="*/ 698500 w 6602288"/>
              <a:gd name="connsiteY8" fmla="*/ 1409700 h 5194300"/>
              <a:gd name="connsiteX9" fmla="*/ 698500 w 6602288"/>
              <a:gd name="connsiteY9" fmla="*/ 1409700 h 5194300"/>
              <a:gd name="connsiteX10" fmla="*/ 1041400 w 6602288"/>
              <a:gd name="connsiteY10" fmla="*/ 1600200 h 5194300"/>
              <a:gd name="connsiteX11" fmla="*/ 1346200 w 6602288"/>
              <a:gd name="connsiteY11" fmla="*/ 1879600 h 5194300"/>
              <a:gd name="connsiteX12" fmla="*/ 1524000 w 6602288"/>
              <a:gd name="connsiteY12" fmla="*/ 2108200 h 5194300"/>
              <a:gd name="connsiteX13" fmla="*/ 1778000 w 6602288"/>
              <a:gd name="connsiteY13" fmla="*/ 2247900 h 5194300"/>
              <a:gd name="connsiteX14" fmla="*/ 2044700 w 6602288"/>
              <a:gd name="connsiteY14" fmla="*/ 2235200 h 5194300"/>
              <a:gd name="connsiteX15" fmla="*/ 2425824 w 6602288"/>
              <a:gd name="connsiteY15" fmla="*/ 4116164 h 5194300"/>
              <a:gd name="connsiteX16" fmla="*/ 2705100 w 6602288"/>
              <a:gd name="connsiteY16" fmla="*/ 2717800 h 5194300"/>
              <a:gd name="connsiteX17" fmla="*/ 2781300 w 6602288"/>
              <a:gd name="connsiteY17" fmla="*/ 2857500 h 5194300"/>
              <a:gd name="connsiteX18" fmla="*/ 3479800 w 6602288"/>
              <a:gd name="connsiteY18" fmla="*/ 3098800 h 5194300"/>
              <a:gd name="connsiteX19" fmla="*/ 4000500 w 6602288"/>
              <a:gd name="connsiteY19" fmla="*/ 3429000 h 5194300"/>
              <a:gd name="connsiteX20" fmla="*/ 4229100 w 6602288"/>
              <a:gd name="connsiteY20" fmla="*/ 3657600 h 5194300"/>
              <a:gd name="connsiteX21" fmla="*/ 4483100 w 6602288"/>
              <a:gd name="connsiteY21" fmla="*/ 3987800 h 5194300"/>
              <a:gd name="connsiteX22" fmla="*/ 4699000 w 6602288"/>
              <a:gd name="connsiteY22" fmla="*/ 4203700 h 5194300"/>
              <a:gd name="connsiteX23" fmla="*/ 5143500 w 6602288"/>
              <a:gd name="connsiteY23" fmla="*/ 4648200 h 5194300"/>
              <a:gd name="connsiteX24" fmla="*/ 5613400 w 6602288"/>
              <a:gd name="connsiteY24" fmla="*/ 5194300 h 5194300"/>
              <a:gd name="connsiteX25" fmla="*/ 6602288 w 6602288"/>
              <a:gd name="connsiteY25" fmla="*/ 5168900 h 5194300"/>
              <a:gd name="connsiteX26" fmla="*/ 5738192 w 6602288"/>
              <a:gd name="connsiteY26" fmla="*/ 3900140 h 5194300"/>
              <a:gd name="connsiteX27" fmla="*/ 4658072 w 6602288"/>
              <a:gd name="connsiteY27" fmla="*/ 2964036 h 5194300"/>
              <a:gd name="connsiteX28" fmla="*/ 4154016 w 6602288"/>
              <a:gd name="connsiteY28" fmla="*/ 2315964 h 5194300"/>
              <a:gd name="connsiteX29" fmla="*/ 3145904 w 6602288"/>
              <a:gd name="connsiteY29" fmla="*/ 1955924 h 5194300"/>
              <a:gd name="connsiteX30" fmla="*/ 2713856 w 6602288"/>
              <a:gd name="connsiteY30" fmla="*/ 2027932 h 5194300"/>
              <a:gd name="connsiteX31" fmla="*/ 2137792 w 6602288"/>
              <a:gd name="connsiteY31" fmla="*/ 1883916 h 5194300"/>
              <a:gd name="connsiteX32" fmla="*/ 1849760 w 6602288"/>
              <a:gd name="connsiteY32" fmla="*/ 2748012 h 5194300"/>
              <a:gd name="connsiteX33" fmla="*/ 1422400 w 6602288"/>
              <a:gd name="connsiteY33" fmla="*/ 1447800 h 5194300"/>
              <a:gd name="connsiteX34" fmla="*/ 1130300 w 6602288"/>
              <a:gd name="connsiteY34" fmla="*/ 1295400 h 5194300"/>
              <a:gd name="connsiteX35" fmla="*/ 749300 w 6602288"/>
              <a:gd name="connsiteY35" fmla="*/ 977900 h 5194300"/>
              <a:gd name="connsiteX36" fmla="*/ 393700 w 6602288"/>
              <a:gd name="connsiteY36" fmla="*/ 723900 h 5194300"/>
              <a:gd name="connsiteX37" fmla="*/ 0 w 6602288"/>
              <a:gd name="connsiteY37" fmla="*/ 0 h 5194300"/>
              <a:gd name="connsiteX0" fmla="*/ 0 w 6602288"/>
              <a:gd name="connsiteY0" fmla="*/ 0 h 5194300"/>
              <a:gd name="connsiteX1" fmla="*/ 165100 w 6602288"/>
              <a:gd name="connsiteY1" fmla="*/ 495300 h 5194300"/>
              <a:gd name="connsiteX2" fmla="*/ 317500 w 6602288"/>
              <a:gd name="connsiteY2" fmla="*/ 901700 h 5194300"/>
              <a:gd name="connsiteX3" fmla="*/ 469900 w 6602288"/>
              <a:gd name="connsiteY3" fmla="*/ 1193800 h 5194300"/>
              <a:gd name="connsiteX4" fmla="*/ 558800 w 6602288"/>
              <a:gd name="connsiteY4" fmla="*/ 1257300 h 5194300"/>
              <a:gd name="connsiteX5" fmla="*/ 571500 w 6602288"/>
              <a:gd name="connsiteY5" fmla="*/ 1295400 h 5194300"/>
              <a:gd name="connsiteX6" fmla="*/ 609600 w 6602288"/>
              <a:gd name="connsiteY6" fmla="*/ 1333500 h 5194300"/>
              <a:gd name="connsiteX7" fmla="*/ 673100 w 6602288"/>
              <a:gd name="connsiteY7" fmla="*/ 1409700 h 5194300"/>
              <a:gd name="connsiteX8" fmla="*/ 698500 w 6602288"/>
              <a:gd name="connsiteY8" fmla="*/ 1409700 h 5194300"/>
              <a:gd name="connsiteX9" fmla="*/ 698500 w 6602288"/>
              <a:gd name="connsiteY9" fmla="*/ 1409700 h 5194300"/>
              <a:gd name="connsiteX10" fmla="*/ 1041400 w 6602288"/>
              <a:gd name="connsiteY10" fmla="*/ 1600200 h 5194300"/>
              <a:gd name="connsiteX11" fmla="*/ 1346200 w 6602288"/>
              <a:gd name="connsiteY11" fmla="*/ 1879600 h 5194300"/>
              <a:gd name="connsiteX12" fmla="*/ 1524000 w 6602288"/>
              <a:gd name="connsiteY12" fmla="*/ 2108200 h 5194300"/>
              <a:gd name="connsiteX13" fmla="*/ 1778000 w 6602288"/>
              <a:gd name="connsiteY13" fmla="*/ 2247900 h 5194300"/>
              <a:gd name="connsiteX14" fmla="*/ 2044700 w 6602288"/>
              <a:gd name="connsiteY14" fmla="*/ 2235200 h 5194300"/>
              <a:gd name="connsiteX15" fmla="*/ 2425824 w 6602288"/>
              <a:gd name="connsiteY15" fmla="*/ 4116164 h 5194300"/>
              <a:gd name="connsiteX16" fmla="*/ 2705100 w 6602288"/>
              <a:gd name="connsiteY16" fmla="*/ 2717800 h 5194300"/>
              <a:gd name="connsiteX17" fmla="*/ 2781300 w 6602288"/>
              <a:gd name="connsiteY17" fmla="*/ 2857500 h 5194300"/>
              <a:gd name="connsiteX18" fmla="*/ 3479800 w 6602288"/>
              <a:gd name="connsiteY18" fmla="*/ 3098800 h 5194300"/>
              <a:gd name="connsiteX19" fmla="*/ 4000500 w 6602288"/>
              <a:gd name="connsiteY19" fmla="*/ 3429000 h 5194300"/>
              <a:gd name="connsiteX20" fmla="*/ 4229100 w 6602288"/>
              <a:gd name="connsiteY20" fmla="*/ 3657600 h 5194300"/>
              <a:gd name="connsiteX21" fmla="*/ 4483100 w 6602288"/>
              <a:gd name="connsiteY21" fmla="*/ 3987800 h 5194300"/>
              <a:gd name="connsiteX22" fmla="*/ 4699000 w 6602288"/>
              <a:gd name="connsiteY22" fmla="*/ 4203700 h 5194300"/>
              <a:gd name="connsiteX23" fmla="*/ 5143500 w 6602288"/>
              <a:gd name="connsiteY23" fmla="*/ 4648200 h 5194300"/>
              <a:gd name="connsiteX24" fmla="*/ 5613400 w 6602288"/>
              <a:gd name="connsiteY24" fmla="*/ 5194300 h 5194300"/>
              <a:gd name="connsiteX25" fmla="*/ 6602288 w 6602288"/>
              <a:gd name="connsiteY25" fmla="*/ 5168900 h 5194300"/>
              <a:gd name="connsiteX26" fmla="*/ 5738192 w 6602288"/>
              <a:gd name="connsiteY26" fmla="*/ 3900140 h 5194300"/>
              <a:gd name="connsiteX27" fmla="*/ 4658072 w 6602288"/>
              <a:gd name="connsiteY27" fmla="*/ 2964036 h 5194300"/>
              <a:gd name="connsiteX28" fmla="*/ 4154016 w 6602288"/>
              <a:gd name="connsiteY28" fmla="*/ 2315964 h 5194300"/>
              <a:gd name="connsiteX29" fmla="*/ 3145904 w 6602288"/>
              <a:gd name="connsiteY29" fmla="*/ 1955924 h 5194300"/>
              <a:gd name="connsiteX30" fmla="*/ 2713856 w 6602288"/>
              <a:gd name="connsiteY30" fmla="*/ 2027932 h 5194300"/>
              <a:gd name="connsiteX31" fmla="*/ 2137792 w 6602288"/>
              <a:gd name="connsiteY31" fmla="*/ 1883916 h 5194300"/>
              <a:gd name="connsiteX32" fmla="*/ 1921768 w 6602288"/>
              <a:gd name="connsiteY32" fmla="*/ 1523876 h 5194300"/>
              <a:gd name="connsiteX33" fmla="*/ 1422400 w 6602288"/>
              <a:gd name="connsiteY33" fmla="*/ 1447800 h 5194300"/>
              <a:gd name="connsiteX34" fmla="*/ 1130300 w 6602288"/>
              <a:gd name="connsiteY34" fmla="*/ 1295400 h 5194300"/>
              <a:gd name="connsiteX35" fmla="*/ 749300 w 6602288"/>
              <a:gd name="connsiteY35" fmla="*/ 977900 h 5194300"/>
              <a:gd name="connsiteX36" fmla="*/ 393700 w 6602288"/>
              <a:gd name="connsiteY36" fmla="*/ 723900 h 5194300"/>
              <a:gd name="connsiteX37" fmla="*/ 0 w 6602288"/>
              <a:gd name="connsiteY37" fmla="*/ 0 h 5194300"/>
              <a:gd name="connsiteX0" fmla="*/ 0 w 6602288"/>
              <a:gd name="connsiteY0" fmla="*/ 0 h 5194300"/>
              <a:gd name="connsiteX1" fmla="*/ 165100 w 6602288"/>
              <a:gd name="connsiteY1" fmla="*/ 495300 h 5194300"/>
              <a:gd name="connsiteX2" fmla="*/ 317500 w 6602288"/>
              <a:gd name="connsiteY2" fmla="*/ 901700 h 5194300"/>
              <a:gd name="connsiteX3" fmla="*/ 469900 w 6602288"/>
              <a:gd name="connsiteY3" fmla="*/ 1193800 h 5194300"/>
              <a:gd name="connsiteX4" fmla="*/ 558800 w 6602288"/>
              <a:gd name="connsiteY4" fmla="*/ 1257300 h 5194300"/>
              <a:gd name="connsiteX5" fmla="*/ 571500 w 6602288"/>
              <a:gd name="connsiteY5" fmla="*/ 1295400 h 5194300"/>
              <a:gd name="connsiteX6" fmla="*/ 609600 w 6602288"/>
              <a:gd name="connsiteY6" fmla="*/ 1333500 h 5194300"/>
              <a:gd name="connsiteX7" fmla="*/ 673100 w 6602288"/>
              <a:gd name="connsiteY7" fmla="*/ 1409700 h 5194300"/>
              <a:gd name="connsiteX8" fmla="*/ 698500 w 6602288"/>
              <a:gd name="connsiteY8" fmla="*/ 1409700 h 5194300"/>
              <a:gd name="connsiteX9" fmla="*/ 698500 w 6602288"/>
              <a:gd name="connsiteY9" fmla="*/ 1409700 h 5194300"/>
              <a:gd name="connsiteX10" fmla="*/ 1041400 w 6602288"/>
              <a:gd name="connsiteY10" fmla="*/ 1600200 h 5194300"/>
              <a:gd name="connsiteX11" fmla="*/ 1346200 w 6602288"/>
              <a:gd name="connsiteY11" fmla="*/ 1879600 h 5194300"/>
              <a:gd name="connsiteX12" fmla="*/ 1524000 w 6602288"/>
              <a:gd name="connsiteY12" fmla="*/ 2108200 h 5194300"/>
              <a:gd name="connsiteX13" fmla="*/ 1778000 w 6602288"/>
              <a:gd name="connsiteY13" fmla="*/ 2247900 h 5194300"/>
              <a:gd name="connsiteX14" fmla="*/ 2044700 w 6602288"/>
              <a:gd name="connsiteY14" fmla="*/ 2235200 h 5194300"/>
              <a:gd name="connsiteX15" fmla="*/ 2569840 w 6602288"/>
              <a:gd name="connsiteY15" fmla="*/ 2387972 h 5194300"/>
              <a:gd name="connsiteX16" fmla="*/ 2705100 w 6602288"/>
              <a:gd name="connsiteY16" fmla="*/ 2717800 h 5194300"/>
              <a:gd name="connsiteX17" fmla="*/ 2781300 w 6602288"/>
              <a:gd name="connsiteY17" fmla="*/ 2857500 h 5194300"/>
              <a:gd name="connsiteX18" fmla="*/ 3479800 w 6602288"/>
              <a:gd name="connsiteY18" fmla="*/ 3098800 h 5194300"/>
              <a:gd name="connsiteX19" fmla="*/ 4000500 w 6602288"/>
              <a:gd name="connsiteY19" fmla="*/ 3429000 h 5194300"/>
              <a:gd name="connsiteX20" fmla="*/ 4229100 w 6602288"/>
              <a:gd name="connsiteY20" fmla="*/ 3657600 h 5194300"/>
              <a:gd name="connsiteX21" fmla="*/ 4483100 w 6602288"/>
              <a:gd name="connsiteY21" fmla="*/ 3987800 h 5194300"/>
              <a:gd name="connsiteX22" fmla="*/ 4699000 w 6602288"/>
              <a:gd name="connsiteY22" fmla="*/ 4203700 h 5194300"/>
              <a:gd name="connsiteX23" fmla="*/ 5143500 w 6602288"/>
              <a:gd name="connsiteY23" fmla="*/ 4648200 h 5194300"/>
              <a:gd name="connsiteX24" fmla="*/ 5613400 w 6602288"/>
              <a:gd name="connsiteY24" fmla="*/ 5194300 h 5194300"/>
              <a:gd name="connsiteX25" fmla="*/ 6602288 w 6602288"/>
              <a:gd name="connsiteY25" fmla="*/ 5168900 h 5194300"/>
              <a:gd name="connsiteX26" fmla="*/ 5738192 w 6602288"/>
              <a:gd name="connsiteY26" fmla="*/ 3900140 h 5194300"/>
              <a:gd name="connsiteX27" fmla="*/ 4658072 w 6602288"/>
              <a:gd name="connsiteY27" fmla="*/ 2964036 h 5194300"/>
              <a:gd name="connsiteX28" fmla="*/ 4154016 w 6602288"/>
              <a:gd name="connsiteY28" fmla="*/ 2315964 h 5194300"/>
              <a:gd name="connsiteX29" fmla="*/ 3145904 w 6602288"/>
              <a:gd name="connsiteY29" fmla="*/ 1955924 h 5194300"/>
              <a:gd name="connsiteX30" fmla="*/ 2713856 w 6602288"/>
              <a:gd name="connsiteY30" fmla="*/ 2027932 h 5194300"/>
              <a:gd name="connsiteX31" fmla="*/ 2137792 w 6602288"/>
              <a:gd name="connsiteY31" fmla="*/ 1883916 h 5194300"/>
              <a:gd name="connsiteX32" fmla="*/ 1921768 w 6602288"/>
              <a:gd name="connsiteY32" fmla="*/ 1523876 h 5194300"/>
              <a:gd name="connsiteX33" fmla="*/ 1422400 w 6602288"/>
              <a:gd name="connsiteY33" fmla="*/ 1447800 h 5194300"/>
              <a:gd name="connsiteX34" fmla="*/ 1130300 w 6602288"/>
              <a:gd name="connsiteY34" fmla="*/ 1295400 h 5194300"/>
              <a:gd name="connsiteX35" fmla="*/ 749300 w 6602288"/>
              <a:gd name="connsiteY35" fmla="*/ 977900 h 5194300"/>
              <a:gd name="connsiteX36" fmla="*/ 393700 w 6602288"/>
              <a:gd name="connsiteY36" fmla="*/ 723900 h 5194300"/>
              <a:gd name="connsiteX37" fmla="*/ 0 w 6602288"/>
              <a:gd name="connsiteY37" fmla="*/ 0 h 5194300"/>
              <a:gd name="connsiteX0" fmla="*/ 0 w 6602288"/>
              <a:gd name="connsiteY0" fmla="*/ 0 h 5194300"/>
              <a:gd name="connsiteX1" fmla="*/ 165100 w 6602288"/>
              <a:gd name="connsiteY1" fmla="*/ 495300 h 5194300"/>
              <a:gd name="connsiteX2" fmla="*/ 317500 w 6602288"/>
              <a:gd name="connsiteY2" fmla="*/ 901700 h 5194300"/>
              <a:gd name="connsiteX3" fmla="*/ 469900 w 6602288"/>
              <a:gd name="connsiteY3" fmla="*/ 1193800 h 5194300"/>
              <a:gd name="connsiteX4" fmla="*/ 558800 w 6602288"/>
              <a:gd name="connsiteY4" fmla="*/ 1257300 h 5194300"/>
              <a:gd name="connsiteX5" fmla="*/ 571500 w 6602288"/>
              <a:gd name="connsiteY5" fmla="*/ 1295400 h 5194300"/>
              <a:gd name="connsiteX6" fmla="*/ 609600 w 6602288"/>
              <a:gd name="connsiteY6" fmla="*/ 1333500 h 5194300"/>
              <a:gd name="connsiteX7" fmla="*/ 673100 w 6602288"/>
              <a:gd name="connsiteY7" fmla="*/ 1409700 h 5194300"/>
              <a:gd name="connsiteX8" fmla="*/ 698500 w 6602288"/>
              <a:gd name="connsiteY8" fmla="*/ 1409700 h 5194300"/>
              <a:gd name="connsiteX9" fmla="*/ 698500 w 6602288"/>
              <a:gd name="connsiteY9" fmla="*/ 1409700 h 5194300"/>
              <a:gd name="connsiteX10" fmla="*/ 1041400 w 6602288"/>
              <a:gd name="connsiteY10" fmla="*/ 1600200 h 5194300"/>
              <a:gd name="connsiteX11" fmla="*/ 1346200 w 6602288"/>
              <a:gd name="connsiteY11" fmla="*/ 1879600 h 5194300"/>
              <a:gd name="connsiteX12" fmla="*/ 1524000 w 6602288"/>
              <a:gd name="connsiteY12" fmla="*/ 2108200 h 5194300"/>
              <a:gd name="connsiteX13" fmla="*/ 1778000 w 6602288"/>
              <a:gd name="connsiteY13" fmla="*/ 2247900 h 5194300"/>
              <a:gd name="connsiteX14" fmla="*/ 2044700 w 6602288"/>
              <a:gd name="connsiteY14" fmla="*/ 2235200 h 5194300"/>
              <a:gd name="connsiteX15" fmla="*/ 2569840 w 6602288"/>
              <a:gd name="connsiteY15" fmla="*/ 2387972 h 5194300"/>
              <a:gd name="connsiteX16" fmla="*/ 2705100 w 6602288"/>
              <a:gd name="connsiteY16" fmla="*/ 2717800 h 5194300"/>
              <a:gd name="connsiteX17" fmla="*/ 2781300 w 6602288"/>
              <a:gd name="connsiteY17" fmla="*/ 2857500 h 5194300"/>
              <a:gd name="connsiteX18" fmla="*/ 3479800 w 6602288"/>
              <a:gd name="connsiteY18" fmla="*/ 3098800 h 5194300"/>
              <a:gd name="connsiteX19" fmla="*/ 4000500 w 6602288"/>
              <a:gd name="connsiteY19" fmla="*/ 3429000 h 5194300"/>
              <a:gd name="connsiteX20" fmla="*/ 4229100 w 6602288"/>
              <a:gd name="connsiteY20" fmla="*/ 3657600 h 5194300"/>
              <a:gd name="connsiteX21" fmla="*/ 4483100 w 6602288"/>
              <a:gd name="connsiteY21" fmla="*/ 3987800 h 5194300"/>
              <a:gd name="connsiteX22" fmla="*/ 4699000 w 6602288"/>
              <a:gd name="connsiteY22" fmla="*/ 4203700 h 5194300"/>
              <a:gd name="connsiteX23" fmla="*/ 5143500 w 6602288"/>
              <a:gd name="connsiteY23" fmla="*/ 4648200 h 5194300"/>
              <a:gd name="connsiteX24" fmla="*/ 5613400 w 6602288"/>
              <a:gd name="connsiteY24" fmla="*/ 5194300 h 5194300"/>
              <a:gd name="connsiteX25" fmla="*/ 6602288 w 6602288"/>
              <a:gd name="connsiteY25" fmla="*/ 5168900 h 5194300"/>
              <a:gd name="connsiteX26" fmla="*/ 5738192 w 6602288"/>
              <a:gd name="connsiteY26" fmla="*/ 3900140 h 5194300"/>
              <a:gd name="connsiteX27" fmla="*/ 4658072 w 6602288"/>
              <a:gd name="connsiteY27" fmla="*/ 2964036 h 5194300"/>
              <a:gd name="connsiteX28" fmla="*/ 4154016 w 6602288"/>
              <a:gd name="connsiteY28" fmla="*/ 2315964 h 5194300"/>
              <a:gd name="connsiteX29" fmla="*/ 3145904 w 6602288"/>
              <a:gd name="connsiteY29" fmla="*/ 1955924 h 5194300"/>
              <a:gd name="connsiteX30" fmla="*/ 2569840 w 6602288"/>
              <a:gd name="connsiteY30" fmla="*/ 1883916 h 5194300"/>
              <a:gd name="connsiteX31" fmla="*/ 2137792 w 6602288"/>
              <a:gd name="connsiteY31" fmla="*/ 1883916 h 5194300"/>
              <a:gd name="connsiteX32" fmla="*/ 1921768 w 6602288"/>
              <a:gd name="connsiteY32" fmla="*/ 1523876 h 5194300"/>
              <a:gd name="connsiteX33" fmla="*/ 1422400 w 6602288"/>
              <a:gd name="connsiteY33" fmla="*/ 1447800 h 5194300"/>
              <a:gd name="connsiteX34" fmla="*/ 1130300 w 6602288"/>
              <a:gd name="connsiteY34" fmla="*/ 1295400 h 5194300"/>
              <a:gd name="connsiteX35" fmla="*/ 749300 w 6602288"/>
              <a:gd name="connsiteY35" fmla="*/ 977900 h 5194300"/>
              <a:gd name="connsiteX36" fmla="*/ 393700 w 6602288"/>
              <a:gd name="connsiteY36" fmla="*/ 723900 h 5194300"/>
              <a:gd name="connsiteX37" fmla="*/ 0 w 6602288"/>
              <a:gd name="connsiteY37" fmla="*/ 0 h 5194300"/>
              <a:gd name="connsiteX0" fmla="*/ 0 w 6602288"/>
              <a:gd name="connsiteY0" fmla="*/ 0 h 5194300"/>
              <a:gd name="connsiteX1" fmla="*/ 165100 w 6602288"/>
              <a:gd name="connsiteY1" fmla="*/ 495300 h 5194300"/>
              <a:gd name="connsiteX2" fmla="*/ 317500 w 6602288"/>
              <a:gd name="connsiteY2" fmla="*/ 901700 h 5194300"/>
              <a:gd name="connsiteX3" fmla="*/ 469900 w 6602288"/>
              <a:gd name="connsiteY3" fmla="*/ 1193800 h 5194300"/>
              <a:gd name="connsiteX4" fmla="*/ 558800 w 6602288"/>
              <a:gd name="connsiteY4" fmla="*/ 1257300 h 5194300"/>
              <a:gd name="connsiteX5" fmla="*/ 571500 w 6602288"/>
              <a:gd name="connsiteY5" fmla="*/ 1295400 h 5194300"/>
              <a:gd name="connsiteX6" fmla="*/ 609600 w 6602288"/>
              <a:gd name="connsiteY6" fmla="*/ 1333500 h 5194300"/>
              <a:gd name="connsiteX7" fmla="*/ 673100 w 6602288"/>
              <a:gd name="connsiteY7" fmla="*/ 1409700 h 5194300"/>
              <a:gd name="connsiteX8" fmla="*/ 698500 w 6602288"/>
              <a:gd name="connsiteY8" fmla="*/ 1409700 h 5194300"/>
              <a:gd name="connsiteX9" fmla="*/ 698500 w 6602288"/>
              <a:gd name="connsiteY9" fmla="*/ 1409700 h 5194300"/>
              <a:gd name="connsiteX10" fmla="*/ 1041400 w 6602288"/>
              <a:gd name="connsiteY10" fmla="*/ 1600200 h 5194300"/>
              <a:gd name="connsiteX11" fmla="*/ 1346200 w 6602288"/>
              <a:gd name="connsiteY11" fmla="*/ 1879600 h 5194300"/>
              <a:gd name="connsiteX12" fmla="*/ 1524000 w 6602288"/>
              <a:gd name="connsiteY12" fmla="*/ 2108200 h 5194300"/>
              <a:gd name="connsiteX13" fmla="*/ 1778000 w 6602288"/>
              <a:gd name="connsiteY13" fmla="*/ 2247900 h 5194300"/>
              <a:gd name="connsiteX14" fmla="*/ 2044700 w 6602288"/>
              <a:gd name="connsiteY14" fmla="*/ 2235200 h 5194300"/>
              <a:gd name="connsiteX15" fmla="*/ 2569840 w 6602288"/>
              <a:gd name="connsiteY15" fmla="*/ 2387972 h 5194300"/>
              <a:gd name="connsiteX16" fmla="*/ 2705100 w 6602288"/>
              <a:gd name="connsiteY16" fmla="*/ 2717800 h 5194300"/>
              <a:gd name="connsiteX17" fmla="*/ 2781300 w 6602288"/>
              <a:gd name="connsiteY17" fmla="*/ 2857500 h 5194300"/>
              <a:gd name="connsiteX18" fmla="*/ 3479800 w 6602288"/>
              <a:gd name="connsiteY18" fmla="*/ 3098800 h 5194300"/>
              <a:gd name="connsiteX19" fmla="*/ 4000500 w 6602288"/>
              <a:gd name="connsiteY19" fmla="*/ 3429000 h 5194300"/>
              <a:gd name="connsiteX20" fmla="*/ 4229100 w 6602288"/>
              <a:gd name="connsiteY20" fmla="*/ 3657600 h 5194300"/>
              <a:gd name="connsiteX21" fmla="*/ 4483100 w 6602288"/>
              <a:gd name="connsiteY21" fmla="*/ 3987800 h 5194300"/>
              <a:gd name="connsiteX22" fmla="*/ 4699000 w 6602288"/>
              <a:gd name="connsiteY22" fmla="*/ 4203700 h 5194300"/>
              <a:gd name="connsiteX23" fmla="*/ 5143500 w 6602288"/>
              <a:gd name="connsiteY23" fmla="*/ 4648200 h 5194300"/>
              <a:gd name="connsiteX24" fmla="*/ 5613400 w 6602288"/>
              <a:gd name="connsiteY24" fmla="*/ 5194300 h 5194300"/>
              <a:gd name="connsiteX25" fmla="*/ 6602288 w 6602288"/>
              <a:gd name="connsiteY25" fmla="*/ 5168900 h 5194300"/>
              <a:gd name="connsiteX26" fmla="*/ 5738192 w 6602288"/>
              <a:gd name="connsiteY26" fmla="*/ 3900140 h 5194300"/>
              <a:gd name="connsiteX27" fmla="*/ 4658072 w 6602288"/>
              <a:gd name="connsiteY27" fmla="*/ 2964036 h 5194300"/>
              <a:gd name="connsiteX28" fmla="*/ 4154016 w 6602288"/>
              <a:gd name="connsiteY28" fmla="*/ 2315964 h 5194300"/>
              <a:gd name="connsiteX29" fmla="*/ 3145904 w 6602288"/>
              <a:gd name="connsiteY29" fmla="*/ 1883916 h 5194300"/>
              <a:gd name="connsiteX30" fmla="*/ 2569840 w 6602288"/>
              <a:gd name="connsiteY30" fmla="*/ 1883916 h 5194300"/>
              <a:gd name="connsiteX31" fmla="*/ 2137792 w 6602288"/>
              <a:gd name="connsiteY31" fmla="*/ 1883916 h 5194300"/>
              <a:gd name="connsiteX32" fmla="*/ 1921768 w 6602288"/>
              <a:gd name="connsiteY32" fmla="*/ 1523876 h 5194300"/>
              <a:gd name="connsiteX33" fmla="*/ 1422400 w 6602288"/>
              <a:gd name="connsiteY33" fmla="*/ 1447800 h 5194300"/>
              <a:gd name="connsiteX34" fmla="*/ 1130300 w 6602288"/>
              <a:gd name="connsiteY34" fmla="*/ 1295400 h 5194300"/>
              <a:gd name="connsiteX35" fmla="*/ 749300 w 6602288"/>
              <a:gd name="connsiteY35" fmla="*/ 977900 h 5194300"/>
              <a:gd name="connsiteX36" fmla="*/ 393700 w 6602288"/>
              <a:gd name="connsiteY36" fmla="*/ 723900 h 5194300"/>
              <a:gd name="connsiteX37" fmla="*/ 0 w 6602288"/>
              <a:gd name="connsiteY37" fmla="*/ 0 h 5194300"/>
              <a:gd name="connsiteX0" fmla="*/ 0 w 6602288"/>
              <a:gd name="connsiteY0" fmla="*/ 0 h 5194300"/>
              <a:gd name="connsiteX1" fmla="*/ 165100 w 6602288"/>
              <a:gd name="connsiteY1" fmla="*/ 495300 h 5194300"/>
              <a:gd name="connsiteX2" fmla="*/ 317500 w 6602288"/>
              <a:gd name="connsiteY2" fmla="*/ 901700 h 5194300"/>
              <a:gd name="connsiteX3" fmla="*/ 469900 w 6602288"/>
              <a:gd name="connsiteY3" fmla="*/ 1193800 h 5194300"/>
              <a:gd name="connsiteX4" fmla="*/ 558800 w 6602288"/>
              <a:gd name="connsiteY4" fmla="*/ 1257300 h 5194300"/>
              <a:gd name="connsiteX5" fmla="*/ 571500 w 6602288"/>
              <a:gd name="connsiteY5" fmla="*/ 1295400 h 5194300"/>
              <a:gd name="connsiteX6" fmla="*/ 609600 w 6602288"/>
              <a:gd name="connsiteY6" fmla="*/ 1333500 h 5194300"/>
              <a:gd name="connsiteX7" fmla="*/ 673100 w 6602288"/>
              <a:gd name="connsiteY7" fmla="*/ 1409700 h 5194300"/>
              <a:gd name="connsiteX8" fmla="*/ 698500 w 6602288"/>
              <a:gd name="connsiteY8" fmla="*/ 1409700 h 5194300"/>
              <a:gd name="connsiteX9" fmla="*/ 698500 w 6602288"/>
              <a:gd name="connsiteY9" fmla="*/ 1409700 h 5194300"/>
              <a:gd name="connsiteX10" fmla="*/ 1041400 w 6602288"/>
              <a:gd name="connsiteY10" fmla="*/ 1600200 h 5194300"/>
              <a:gd name="connsiteX11" fmla="*/ 1346200 w 6602288"/>
              <a:gd name="connsiteY11" fmla="*/ 1879600 h 5194300"/>
              <a:gd name="connsiteX12" fmla="*/ 1524000 w 6602288"/>
              <a:gd name="connsiteY12" fmla="*/ 2108200 h 5194300"/>
              <a:gd name="connsiteX13" fmla="*/ 1778000 w 6602288"/>
              <a:gd name="connsiteY13" fmla="*/ 2247900 h 5194300"/>
              <a:gd name="connsiteX14" fmla="*/ 2044700 w 6602288"/>
              <a:gd name="connsiteY14" fmla="*/ 2235200 h 5194300"/>
              <a:gd name="connsiteX15" fmla="*/ 2569840 w 6602288"/>
              <a:gd name="connsiteY15" fmla="*/ 2387972 h 5194300"/>
              <a:gd name="connsiteX16" fmla="*/ 2705100 w 6602288"/>
              <a:gd name="connsiteY16" fmla="*/ 2717800 h 5194300"/>
              <a:gd name="connsiteX17" fmla="*/ 2781300 w 6602288"/>
              <a:gd name="connsiteY17" fmla="*/ 2857500 h 5194300"/>
              <a:gd name="connsiteX18" fmla="*/ 3479800 w 6602288"/>
              <a:gd name="connsiteY18" fmla="*/ 3098800 h 5194300"/>
              <a:gd name="connsiteX19" fmla="*/ 4000500 w 6602288"/>
              <a:gd name="connsiteY19" fmla="*/ 3429000 h 5194300"/>
              <a:gd name="connsiteX20" fmla="*/ 4229100 w 6602288"/>
              <a:gd name="connsiteY20" fmla="*/ 3657600 h 5194300"/>
              <a:gd name="connsiteX21" fmla="*/ 4483100 w 6602288"/>
              <a:gd name="connsiteY21" fmla="*/ 3987800 h 5194300"/>
              <a:gd name="connsiteX22" fmla="*/ 4699000 w 6602288"/>
              <a:gd name="connsiteY22" fmla="*/ 4203700 h 5194300"/>
              <a:gd name="connsiteX23" fmla="*/ 5143500 w 6602288"/>
              <a:gd name="connsiteY23" fmla="*/ 4648200 h 5194300"/>
              <a:gd name="connsiteX24" fmla="*/ 5613400 w 6602288"/>
              <a:gd name="connsiteY24" fmla="*/ 5194300 h 5194300"/>
              <a:gd name="connsiteX25" fmla="*/ 6602288 w 6602288"/>
              <a:gd name="connsiteY25" fmla="*/ 5168900 h 5194300"/>
              <a:gd name="connsiteX26" fmla="*/ 5738192 w 6602288"/>
              <a:gd name="connsiteY26" fmla="*/ 3900140 h 5194300"/>
              <a:gd name="connsiteX27" fmla="*/ 4658072 w 6602288"/>
              <a:gd name="connsiteY27" fmla="*/ 2964036 h 5194300"/>
              <a:gd name="connsiteX28" fmla="*/ 4154016 w 6602288"/>
              <a:gd name="connsiteY28" fmla="*/ 2315964 h 5194300"/>
              <a:gd name="connsiteX29" fmla="*/ 3145904 w 6602288"/>
              <a:gd name="connsiteY29" fmla="*/ 1883916 h 5194300"/>
              <a:gd name="connsiteX30" fmla="*/ 2569840 w 6602288"/>
              <a:gd name="connsiteY30" fmla="*/ 1883916 h 5194300"/>
              <a:gd name="connsiteX31" fmla="*/ 2137792 w 6602288"/>
              <a:gd name="connsiteY31" fmla="*/ 1811908 h 5194300"/>
              <a:gd name="connsiteX32" fmla="*/ 1921768 w 6602288"/>
              <a:gd name="connsiteY32" fmla="*/ 1523876 h 5194300"/>
              <a:gd name="connsiteX33" fmla="*/ 1422400 w 6602288"/>
              <a:gd name="connsiteY33" fmla="*/ 1447800 h 5194300"/>
              <a:gd name="connsiteX34" fmla="*/ 1130300 w 6602288"/>
              <a:gd name="connsiteY34" fmla="*/ 1295400 h 5194300"/>
              <a:gd name="connsiteX35" fmla="*/ 749300 w 6602288"/>
              <a:gd name="connsiteY35" fmla="*/ 977900 h 5194300"/>
              <a:gd name="connsiteX36" fmla="*/ 393700 w 6602288"/>
              <a:gd name="connsiteY36" fmla="*/ 723900 h 5194300"/>
              <a:gd name="connsiteX37" fmla="*/ 0 w 6602288"/>
              <a:gd name="connsiteY37" fmla="*/ 0 h 5194300"/>
              <a:gd name="connsiteX0" fmla="*/ 65617 w 6667905"/>
              <a:gd name="connsiteY0" fmla="*/ 127000 h 5321300"/>
              <a:gd name="connsiteX1" fmla="*/ 230717 w 6667905"/>
              <a:gd name="connsiteY1" fmla="*/ 622300 h 5321300"/>
              <a:gd name="connsiteX2" fmla="*/ 383117 w 6667905"/>
              <a:gd name="connsiteY2" fmla="*/ 1028700 h 5321300"/>
              <a:gd name="connsiteX3" fmla="*/ 535517 w 6667905"/>
              <a:gd name="connsiteY3" fmla="*/ 1320800 h 5321300"/>
              <a:gd name="connsiteX4" fmla="*/ 624417 w 6667905"/>
              <a:gd name="connsiteY4" fmla="*/ 1384300 h 5321300"/>
              <a:gd name="connsiteX5" fmla="*/ 637117 w 6667905"/>
              <a:gd name="connsiteY5" fmla="*/ 1422400 h 5321300"/>
              <a:gd name="connsiteX6" fmla="*/ 675217 w 6667905"/>
              <a:gd name="connsiteY6" fmla="*/ 1460500 h 5321300"/>
              <a:gd name="connsiteX7" fmla="*/ 738717 w 6667905"/>
              <a:gd name="connsiteY7" fmla="*/ 1536700 h 5321300"/>
              <a:gd name="connsiteX8" fmla="*/ 764117 w 6667905"/>
              <a:gd name="connsiteY8" fmla="*/ 1536700 h 5321300"/>
              <a:gd name="connsiteX9" fmla="*/ 764117 w 6667905"/>
              <a:gd name="connsiteY9" fmla="*/ 1536700 h 5321300"/>
              <a:gd name="connsiteX10" fmla="*/ 1107017 w 6667905"/>
              <a:gd name="connsiteY10" fmla="*/ 1727200 h 5321300"/>
              <a:gd name="connsiteX11" fmla="*/ 1411817 w 6667905"/>
              <a:gd name="connsiteY11" fmla="*/ 2006600 h 5321300"/>
              <a:gd name="connsiteX12" fmla="*/ 1589617 w 6667905"/>
              <a:gd name="connsiteY12" fmla="*/ 2235200 h 5321300"/>
              <a:gd name="connsiteX13" fmla="*/ 1843617 w 6667905"/>
              <a:gd name="connsiteY13" fmla="*/ 2374900 h 5321300"/>
              <a:gd name="connsiteX14" fmla="*/ 2110317 w 6667905"/>
              <a:gd name="connsiteY14" fmla="*/ 2362200 h 5321300"/>
              <a:gd name="connsiteX15" fmla="*/ 2635457 w 6667905"/>
              <a:gd name="connsiteY15" fmla="*/ 2514972 h 5321300"/>
              <a:gd name="connsiteX16" fmla="*/ 2770717 w 6667905"/>
              <a:gd name="connsiteY16" fmla="*/ 2844800 h 5321300"/>
              <a:gd name="connsiteX17" fmla="*/ 2846917 w 6667905"/>
              <a:gd name="connsiteY17" fmla="*/ 2984500 h 5321300"/>
              <a:gd name="connsiteX18" fmla="*/ 3545417 w 6667905"/>
              <a:gd name="connsiteY18" fmla="*/ 3225800 h 5321300"/>
              <a:gd name="connsiteX19" fmla="*/ 4066117 w 6667905"/>
              <a:gd name="connsiteY19" fmla="*/ 3556000 h 5321300"/>
              <a:gd name="connsiteX20" fmla="*/ 4294717 w 6667905"/>
              <a:gd name="connsiteY20" fmla="*/ 3784600 h 5321300"/>
              <a:gd name="connsiteX21" fmla="*/ 4548717 w 6667905"/>
              <a:gd name="connsiteY21" fmla="*/ 4114800 h 5321300"/>
              <a:gd name="connsiteX22" fmla="*/ 4764617 w 6667905"/>
              <a:gd name="connsiteY22" fmla="*/ 4330700 h 5321300"/>
              <a:gd name="connsiteX23" fmla="*/ 5209117 w 6667905"/>
              <a:gd name="connsiteY23" fmla="*/ 4775200 h 5321300"/>
              <a:gd name="connsiteX24" fmla="*/ 5679017 w 6667905"/>
              <a:gd name="connsiteY24" fmla="*/ 5321300 h 5321300"/>
              <a:gd name="connsiteX25" fmla="*/ 6667905 w 6667905"/>
              <a:gd name="connsiteY25" fmla="*/ 5295900 h 5321300"/>
              <a:gd name="connsiteX26" fmla="*/ 5803809 w 6667905"/>
              <a:gd name="connsiteY26" fmla="*/ 4027140 h 5321300"/>
              <a:gd name="connsiteX27" fmla="*/ 4723689 w 6667905"/>
              <a:gd name="connsiteY27" fmla="*/ 3091036 h 5321300"/>
              <a:gd name="connsiteX28" fmla="*/ 4219633 w 6667905"/>
              <a:gd name="connsiteY28" fmla="*/ 2442964 h 5321300"/>
              <a:gd name="connsiteX29" fmla="*/ 3211521 w 6667905"/>
              <a:gd name="connsiteY29" fmla="*/ 2010916 h 5321300"/>
              <a:gd name="connsiteX30" fmla="*/ 2635457 w 6667905"/>
              <a:gd name="connsiteY30" fmla="*/ 2010916 h 5321300"/>
              <a:gd name="connsiteX31" fmla="*/ 2203409 w 6667905"/>
              <a:gd name="connsiteY31" fmla="*/ 1938908 h 5321300"/>
              <a:gd name="connsiteX32" fmla="*/ 1987385 w 6667905"/>
              <a:gd name="connsiteY32" fmla="*/ 1650876 h 5321300"/>
              <a:gd name="connsiteX33" fmla="*/ 1488017 w 6667905"/>
              <a:gd name="connsiteY33" fmla="*/ 1574800 h 5321300"/>
              <a:gd name="connsiteX34" fmla="*/ 1195917 w 6667905"/>
              <a:gd name="connsiteY34" fmla="*/ 1422400 h 5321300"/>
              <a:gd name="connsiteX35" fmla="*/ 814917 w 6667905"/>
              <a:gd name="connsiteY35" fmla="*/ 1104900 h 5321300"/>
              <a:gd name="connsiteX36" fmla="*/ 459317 w 6667905"/>
              <a:gd name="connsiteY36" fmla="*/ 850900 h 5321300"/>
              <a:gd name="connsiteX37" fmla="*/ 65617 w 6667905"/>
              <a:gd name="connsiteY37" fmla="*/ 127000 h 5321300"/>
              <a:gd name="connsiteX38" fmla="*/ 65617 w 6667905"/>
              <a:gd name="connsiteY38" fmla="*/ 88900 h 5321300"/>
              <a:gd name="connsiteX0" fmla="*/ 0 w 7128791"/>
              <a:gd name="connsiteY0" fmla="*/ 0 h 5686648"/>
              <a:gd name="connsiteX1" fmla="*/ 691603 w 7128791"/>
              <a:gd name="connsiteY1" fmla="*/ 987648 h 5686648"/>
              <a:gd name="connsiteX2" fmla="*/ 844003 w 7128791"/>
              <a:gd name="connsiteY2" fmla="*/ 1394048 h 5686648"/>
              <a:gd name="connsiteX3" fmla="*/ 996403 w 7128791"/>
              <a:gd name="connsiteY3" fmla="*/ 1686148 h 5686648"/>
              <a:gd name="connsiteX4" fmla="*/ 1085303 w 7128791"/>
              <a:gd name="connsiteY4" fmla="*/ 1749648 h 5686648"/>
              <a:gd name="connsiteX5" fmla="*/ 1098003 w 7128791"/>
              <a:gd name="connsiteY5" fmla="*/ 1787748 h 5686648"/>
              <a:gd name="connsiteX6" fmla="*/ 1136103 w 7128791"/>
              <a:gd name="connsiteY6" fmla="*/ 1825848 h 5686648"/>
              <a:gd name="connsiteX7" fmla="*/ 1199603 w 7128791"/>
              <a:gd name="connsiteY7" fmla="*/ 1902048 h 5686648"/>
              <a:gd name="connsiteX8" fmla="*/ 1225003 w 7128791"/>
              <a:gd name="connsiteY8" fmla="*/ 1902048 h 5686648"/>
              <a:gd name="connsiteX9" fmla="*/ 1225003 w 7128791"/>
              <a:gd name="connsiteY9" fmla="*/ 1902048 h 5686648"/>
              <a:gd name="connsiteX10" fmla="*/ 1567903 w 7128791"/>
              <a:gd name="connsiteY10" fmla="*/ 2092548 h 5686648"/>
              <a:gd name="connsiteX11" fmla="*/ 1872703 w 7128791"/>
              <a:gd name="connsiteY11" fmla="*/ 2371948 h 5686648"/>
              <a:gd name="connsiteX12" fmla="*/ 2050503 w 7128791"/>
              <a:gd name="connsiteY12" fmla="*/ 2600548 h 5686648"/>
              <a:gd name="connsiteX13" fmla="*/ 2304503 w 7128791"/>
              <a:gd name="connsiteY13" fmla="*/ 2740248 h 5686648"/>
              <a:gd name="connsiteX14" fmla="*/ 2571203 w 7128791"/>
              <a:gd name="connsiteY14" fmla="*/ 2727548 h 5686648"/>
              <a:gd name="connsiteX15" fmla="*/ 3096343 w 7128791"/>
              <a:gd name="connsiteY15" fmla="*/ 2880320 h 5686648"/>
              <a:gd name="connsiteX16" fmla="*/ 3231603 w 7128791"/>
              <a:gd name="connsiteY16" fmla="*/ 3210148 h 5686648"/>
              <a:gd name="connsiteX17" fmla="*/ 3307803 w 7128791"/>
              <a:gd name="connsiteY17" fmla="*/ 3349848 h 5686648"/>
              <a:gd name="connsiteX18" fmla="*/ 4006303 w 7128791"/>
              <a:gd name="connsiteY18" fmla="*/ 3591148 h 5686648"/>
              <a:gd name="connsiteX19" fmla="*/ 4527003 w 7128791"/>
              <a:gd name="connsiteY19" fmla="*/ 3921348 h 5686648"/>
              <a:gd name="connsiteX20" fmla="*/ 4755603 w 7128791"/>
              <a:gd name="connsiteY20" fmla="*/ 4149948 h 5686648"/>
              <a:gd name="connsiteX21" fmla="*/ 5009603 w 7128791"/>
              <a:gd name="connsiteY21" fmla="*/ 4480148 h 5686648"/>
              <a:gd name="connsiteX22" fmla="*/ 5225503 w 7128791"/>
              <a:gd name="connsiteY22" fmla="*/ 4696048 h 5686648"/>
              <a:gd name="connsiteX23" fmla="*/ 5670003 w 7128791"/>
              <a:gd name="connsiteY23" fmla="*/ 5140548 h 5686648"/>
              <a:gd name="connsiteX24" fmla="*/ 6139903 w 7128791"/>
              <a:gd name="connsiteY24" fmla="*/ 5686648 h 5686648"/>
              <a:gd name="connsiteX25" fmla="*/ 7128791 w 7128791"/>
              <a:gd name="connsiteY25" fmla="*/ 5661248 h 5686648"/>
              <a:gd name="connsiteX26" fmla="*/ 6264695 w 7128791"/>
              <a:gd name="connsiteY26" fmla="*/ 4392488 h 5686648"/>
              <a:gd name="connsiteX27" fmla="*/ 5184575 w 7128791"/>
              <a:gd name="connsiteY27" fmla="*/ 3456384 h 5686648"/>
              <a:gd name="connsiteX28" fmla="*/ 4680519 w 7128791"/>
              <a:gd name="connsiteY28" fmla="*/ 2808312 h 5686648"/>
              <a:gd name="connsiteX29" fmla="*/ 3672407 w 7128791"/>
              <a:gd name="connsiteY29" fmla="*/ 2376264 h 5686648"/>
              <a:gd name="connsiteX30" fmla="*/ 3096343 w 7128791"/>
              <a:gd name="connsiteY30" fmla="*/ 2376264 h 5686648"/>
              <a:gd name="connsiteX31" fmla="*/ 2664295 w 7128791"/>
              <a:gd name="connsiteY31" fmla="*/ 2304256 h 5686648"/>
              <a:gd name="connsiteX32" fmla="*/ 2448271 w 7128791"/>
              <a:gd name="connsiteY32" fmla="*/ 2016224 h 5686648"/>
              <a:gd name="connsiteX33" fmla="*/ 1948903 w 7128791"/>
              <a:gd name="connsiteY33" fmla="*/ 1940148 h 5686648"/>
              <a:gd name="connsiteX34" fmla="*/ 1656803 w 7128791"/>
              <a:gd name="connsiteY34" fmla="*/ 1787748 h 5686648"/>
              <a:gd name="connsiteX35" fmla="*/ 1275803 w 7128791"/>
              <a:gd name="connsiteY35" fmla="*/ 1470248 h 5686648"/>
              <a:gd name="connsiteX36" fmla="*/ 920203 w 7128791"/>
              <a:gd name="connsiteY36" fmla="*/ 1216248 h 5686648"/>
              <a:gd name="connsiteX37" fmla="*/ 526503 w 7128791"/>
              <a:gd name="connsiteY37" fmla="*/ 492348 h 5686648"/>
              <a:gd name="connsiteX38" fmla="*/ 526503 w 7128791"/>
              <a:gd name="connsiteY38" fmla="*/ 454248 h 5686648"/>
              <a:gd name="connsiteX39" fmla="*/ 0 w 7128791"/>
              <a:gd name="connsiteY39" fmla="*/ 0 h 5686648"/>
              <a:gd name="connsiteX0" fmla="*/ 86783 w 7215574"/>
              <a:gd name="connsiteY0" fmla="*/ 84666 h 5771314"/>
              <a:gd name="connsiteX1" fmla="*/ 778386 w 7215574"/>
              <a:gd name="connsiteY1" fmla="*/ 1072314 h 5771314"/>
              <a:gd name="connsiteX2" fmla="*/ 930786 w 7215574"/>
              <a:gd name="connsiteY2" fmla="*/ 1478714 h 5771314"/>
              <a:gd name="connsiteX3" fmla="*/ 1083186 w 7215574"/>
              <a:gd name="connsiteY3" fmla="*/ 1770814 h 5771314"/>
              <a:gd name="connsiteX4" fmla="*/ 1172086 w 7215574"/>
              <a:gd name="connsiteY4" fmla="*/ 1834314 h 5771314"/>
              <a:gd name="connsiteX5" fmla="*/ 1184786 w 7215574"/>
              <a:gd name="connsiteY5" fmla="*/ 1872414 h 5771314"/>
              <a:gd name="connsiteX6" fmla="*/ 1222886 w 7215574"/>
              <a:gd name="connsiteY6" fmla="*/ 1910514 h 5771314"/>
              <a:gd name="connsiteX7" fmla="*/ 1286386 w 7215574"/>
              <a:gd name="connsiteY7" fmla="*/ 1986714 h 5771314"/>
              <a:gd name="connsiteX8" fmla="*/ 1311786 w 7215574"/>
              <a:gd name="connsiteY8" fmla="*/ 1986714 h 5771314"/>
              <a:gd name="connsiteX9" fmla="*/ 1311786 w 7215574"/>
              <a:gd name="connsiteY9" fmla="*/ 1986714 h 5771314"/>
              <a:gd name="connsiteX10" fmla="*/ 1654686 w 7215574"/>
              <a:gd name="connsiteY10" fmla="*/ 2177214 h 5771314"/>
              <a:gd name="connsiteX11" fmla="*/ 1959486 w 7215574"/>
              <a:gd name="connsiteY11" fmla="*/ 2456614 h 5771314"/>
              <a:gd name="connsiteX12" fmla="*/ 2137286 w 7215574"/>
              <a:gd name="connsiteY12" fmla="*/ 2685214 h 5771314"/>
              <a:gd name="connsiteX13" fmla="*/ 2391286 w 7215574"/>
              <a:gd name="connsiteY13" fmla="*/ 2824914 h 5771314"/>
              <a:gd name="connsiteX14" fmla="*/ 2657986 w 7215574"/>
              <a:gd name="connsiteY14" fmla="*/ 2812214 h 5771314"/>
              <a:gd name="connsiteX15" fmla="*/ 3183126 w 7215574"/>
              <a:gd name="connsiteY15" fmla="*/ 2964986 h 5771314"/>
              <a:gd name="connsiteX16" fmla="*/ 3318386 w 7215574"/>
              <a:gd name="connsiteY16" fmla="*/ 3294814 h 5771314"/>
              <a:gd name="connsiteX17" fmla="*/ 3394586 w 7215574"/>
              <a:gd name="connsiteY17" fmla="*/ 3434514 h 5771314"/>
              <a:gd name="connsiteX18" fmla="*/ 4093086 w 7215574"/>
              <a:gd name="connsiteY18" fmla="*/ 3675814 h 5771314"/>
              <a:gd name="connsiteX19" fmla="*/ 4613786 w 7215574"/>
              <a:gd name="connsiteY19" fmla="*/ 4006014 h 5771314"/>
              <a:gd name="connsiteX20" fmla="*/ 4842386 w 7215574"/>
              <a:gd name="connsiteY20" fmla="*/ 4234614 h 5771314"/>
              <a:gd name="connsiteX21" fmla="*/ 5096386 w 7215574"/>
              <a:gd name="connsiteY21" fmla="*/ 4564814 h 5771314"/>
              <a:gd name="connsiteX22" fmla="*/ 5312286 w 7215574"/>
              <a:gd name="connsiteY22" fmla="*/ 4780714 h 5771314"/>
              <a:gd name="connsiteX23" fmla="*/ 5756786 w 7215574"/>
              <a:gd name="connsiteY23" fmla="*/ 5225214 h 5771314"/>
              <a:gd name="connsiteX24" fmla="*/ 6226686 w 7215574"/>
              <a:gd name="connsiteY24" fmla="*/ 5771314 h 5771314"/>
              <a:gd name="connsiteX25" fmla="*/ 7215574 w 7215574"/>
              <a:gd name="connsiteY25" fmla="*/ 5745914 h 5771314"/>
              <a:gd name="connsiteX26" fmla="*/ 6351478 w 7215574"/>
              <a:gd name="connsiteY26" fmla="*/ 4477154 h 5771314"/>
              <a:gd name="connsiteX27" fmla="*/ 5271358 w 7215574"/>
              <a:gd name="connsiteY27" fmla="*/ 3541050 h 5771314"/>
              <a:gd name="connsiteX28" fmla="*/ 4767302 w 7215574"/>
              <a:gd name="connsiteY28" fmla="*/ 2892978 h 5771314"/>
              <a:gd name="connsiteX29" fmla="*/ 3759190 w 7215574"/>
              <a:gd name="connsiteY29" fmla="*/ 2460930 h 5771314"/>
              <a:gd name="connsiteX30" fmla="*/ 3183126 w 7215574"/>
              <a:gd name="connsiteY30" fmla="*/ 2460930 h 5771314"/>
              <a:gd name="connsiteX31" fmla="*/ 2751078 w 7215574"/>
              <a:gd name="connsiteY31" fmla="*/ 2388922 h 5771314"/>
              <a:gd name="connsiteX32" fmla="*/ 2535054 w 7215574"/>
              <a:gd name="connsiteY32" fmla="*/ 2100890 h 5771314"/>
              <a:gd name="connsiteX33" fmla="*/ 2035686 w 7215574"/>
              <a:gd name="connsiteY33" fmla="*/ 2024814 h 5771314"/>
              <a:gd name="connsiteX34" fmla="*/ 1743586 w 7215574"/>
              <a:gd name="connsiteY34" fmla="*/ 1872414 h 5771314"/>
              <a:gd name="connsiteX35" fmla="*/ 1362586 w 7215574"/>
              <a:gd name="connsiteY35" fmla="*/ 1554914 h 5771314"/>
              <a:gd name="connsiteX36" fmla="*/ 1006986 w 7215574"/>
              <a:gd name="connsiteY36" fmla="*/ 1300914 h 5771314"/>
              <a:gd name="connsiteX37" fmla="*/ 613286 w 7215574"/>
              <a:gd name="connsiteY37" fmla="*/ 577014 h 5771314"/>
              <a:gd name="connsiteX38" fmla="*/ 613286 w 7215574"/>
              <a:gd name="connsiteY38" fmla="*/ 538914 h 5771314"/>
              <a:gd name="connsiteX39" fmla="*/ 86783 w 7215574"/>
              <a:gd name="connsiteY39" fmla="*/ 84666 h 5771314"/>
              <a:gd name="connsiteX40" fmla="*/ 92587 w 7215574"/>
              <a:gd name="connsiteY40" fmla="*/ 30914 h 5771314"/>
              <a:gd name="connsiteX0" fmla="*/ 86783 w 7215574"/>
              <a:gd name="connsiteY0" fmla="*/ 84666 h 5771314"/>
              <a:gd name="connsiteX1" fmla="*/ 778386 w 7215574"/>
              <a:gd name="connsiteY1" fmla="*/ 1072314 h 5771314"/>
              <a:gd name="connsiteX2" fmla="*/ 930786 w 7215574"/>
              <a:gd name="connsiteY2" fmla="*/ 1478714 h 5771314"/>
              <a:gd name="connsiteX3" fmla="*/ 1083186 w 7215574"/>
              <a:gd name="connsiteY3" fmla="*/ 1770814 h 5771314"/>
              <a:gd name="connsiteX4" fmla="*/ 1172086 w 7215574"/>
              <a:gd name="connsiteY4" fmla="*/ 1834314 h 5771314"/>
              <a:gd name="connsiteX5" fmla="*/ 1184786 w 7215574"/>
              <a:gd name="connsiteY5" fmla="*/ 1872414 h 5771314"/>
              <a:gd name="connsiteX6" fmla="*/ 1222886 w 7215574"/>
              <a:gd name="connsiteY6" fmla="*/ 1910514 h 5771314"/>
              <a:gd name="connsiteX7" fmla="*/ 1286386 w 7215574"/>
              <a:gd name="connsiteY7" fmla="*/ 1986714 h 5771314"/>
              <a:gd name="connsiteX8" fmla="*/ 1311786 w 7215574"/>
              <a:gd name="connsiteY8" fmla="*/ 1986714 h 5771314"/>
              <a:gd name="connsiteX9" fmla="*/ 1311786 w 7215574"/>
              <a:gd name="connsiteY9" fmla="*/ 1986714 h 5771314"/>
              <a:gd name="connsiteX10" fmla="*/ 1654686 w 7215574"/>
              <a:gd name="connsiteY10" fmla="*/ 2177214 h 5771314"/>
              <a:gd name="connsiteX11" fmla="*/ 1959486 w 7215574"/>
              <a:gd name="connsiteY11" fmla="*/ 2456614 h 5771314"/>
              <a:gd name="connsiteX12" fmla="*/ 2137286 w 7215574"/>
              <a:gd name="connsiteY12" fmla="*/ 2685214 h 5771314"/>
              <a:gd name="connsiteX13" fmla="*/ 2391286 w 7215574"/>
              <a:gd name="connsiteY13" fmla="*/ 2824914 h 5771314"/>
              <a:gd name="connsiteX14" fmla="*/ 2657986 w 7215574"/>
              <a:gd name="connsiteY14" fmla="*/ 2812214 h 5771314"/>
              <a:gd name="connsiteX15" fmla="*/ 3183126 w 7215574"/>
              <a:gd name="connsiteY15" fmla="*/ 2964986 h 5771314"/>
              <a:gd name="connsiteX16" fmla="*/ 3318386 w 7215574"/>
              <a:gd name="connsiteY16" fmla="*/ 3294814 h 5771314"/>
              <a:gd name="connsiteX17" fmla="*/ 3394586 w 7215574"/>
              <a:gd name="connsiteY17" fmla="*/ 3434514 h 5771314"/>
              <a:gd name="connsiteX18" fmla="*/ 4093086 w 7215574"/>
              <a:gd name="connsiteY18" fmla="*/ 3675814 h 5771314"/>
              <a:gd name="connsiteX19" fmla="*/ 4613786 w 7215574"/>
              <a:gd name="connsiteY19" fmla="*/ 4006014 h 5771314"/>
              <a:gd name="connsiteX20" fmla="*/ 4842386 w 7215574"/>
              <a:gd name="connsiteY20" fmla="*/ 4234614 h 5771314"/>
              <a:gd name="connsiteX21" fmla="*/ 5096386 w 7215574"/>
              <a:gd name="connsiteY21" fmla="*/ 4564814 h 5771314"/>
              <a:gd name="connsiteX22" fmla="*/ 5312286 w 7215574"/>
              <a:gd name="connsiteY22" fmla="*/ 4780714 h 5771314"/>
              <a:gd name="connsiteX23" fmla="*/ 5756786 w 7215574"/>
              <a:gd name="connsiteY23" fmla="*/ 5225214 h 5771314"/>
              <a:gd name="connsiteX24" fmla="*/ 6226686 w 7215574"/>
              <a:gd name="connsiteY24" fmla="*/ 5771314 h 5771314"/>
              <a:gd name="connsiteX25" fmla="*/ 7215574 w 7215574"/>
              <a:gd name="connsiteY25" fmla="*/ 5745914 h 5771314"/>
              <a:gd name="connsiteX26" fmla="*/ 6351478 w 7215574"/>
              <a:gd name="connsiteY26" fmla="*/ 4477154 h 5771314"/>
              <a:gd name="connsiteX27" fmla="*/ 5271358 w 7215574"/>
              <a:gd name="connsiteY27" fmla="*/ 3541050 h 5771314"/>
              <a:gd name="connsiteX28" fmla="*/ 4767302 w 7215574"/>
              <a:gd name="connsiteY28" fmla="*/ 2892978 h 5771314"/>
              <a:gd name="connsiteX29" fmla="*/ 3759190 w 7215574"/>
              <a:gd name="connsiteY29" fmla="*/ 2460930 h 5771314"/>
              <a:gd name="connsiteX30" fmla="*/ 3183126 w 7215574"/>
              <a:gd name="connsiteY30" fmla="*/ 2460930 h 5771314"/>
              <a:gd name="connsiteX31" fmla="*/ 2751079 w 7215574"/>
              <a:gd name="connsiteY31" fmla="*/ 2388922 h 5771314"/>
              <a:gd name="connsiteX32" fmla="*/ 2535054 w 7215574"/>
              <a:gd name="connsiteY32" fmla="*/ 2100890 h 5771314"/>
              <a:gd name="connsiteX33" fmla="*/ 2035686 w 7215574"/>
              <a:gd name="connsiteY33" fmla="*/ 2024814 h 5771314"/>
              <a:gd name="connsiteX34" fmla="*/ 1743586 w 7215574"/>
              <a:gd name="connsiteY34" fmla="*/ 1872414 h 5771314"/>
              <a:gd name="connsiteX35" fmla="*/ 1362586 w 7215574"/>
              <a:gd name="connsiteY35" fmla="*/ 1554914 h 5771314"/>
              <a:gd name="connsiteX36" fmla="*/ 1006986 w 7215574"/>
              <a:gd name="connsiteY36" fmla="*/ 1300914 h 5771314"/>
              <a:gd name="connsiteX37" fmla="*/ 613286 w 7215574"/>
              <a:gd name="connsiteY37" fmla="*/ 577014 h 5771314"/>
              <a:gd name="connsiteX38" fmla="*/ 613286 w 7215574"/>
              <a:gd name="connsiteY38" fmla="*/ 538914 h 5771314"/>
              <a:gd name="connsiteX39" fmla="*/ 86783 w 7215574"/>
              <a:gd name="connsiteY39" fmla="*/ 84666 h 5771314"/>
              <a:gd name="connsiteX40" fmla="*/ 92587 w 7215574"/>
              <a:gd name="connsiteY40" fmla="*/ 30914 h 5771314"/>
              <a:gd name="connsiteX41" fmla="*/ 86783 w 7215574"/>
              <a:gd name="connsiteY41" fmla="*/ 84666 h 5771314"/>
              <a:gd name="connsiteX0" fmla="*/ 86783 w 7215574"/>
              <a:gd name="connsiteY0" fmla="*/ 84666 h 5771314"/>
              <a:gd name="connsiteX1" fmla="*/ 778386 w 7215574"/>
              <a:gd name="connsiteY1" fmla="*/ 1072314 h 5771314"/>
              <a:gd name="connsiteX2" fmla="*/ 930786 w 7215574"/>
              <a:gd name="connsiteY2" fmla="*/ 1478714 h 5771314"/>
              <a:gd name="connsiteX3" fmla="*/ 1083186 w 7215574"/>
              <a:gd name="connsiteY3" fmla="*/ 1770814 h 5771314"/>
              <a:gd name="connsiteX4" fmla="*/ 1172086 w 7215574"/>
              <a:gd name="connsiteY4" fmla="*/ 1834314 h 5771314"/>
              <a:gd name="connsiteX5" fmla="*/ 1184786 w 7215574"/>
              <a:gd name="connsiteY5" fmla="*/ 1872414 h 5771314"/>
              <a:gd name="connsiteX6" fmla="*/ 1222886 w 7215574"/>
              <a:gd name="connsiteY6" fmla="*/ 1910514 h 5771314"/>
              <a:gd name="connsiteX7" fmla="*/ 1286386 w 7215574"/>
              <a:gd name="connsiteY7" fmla="*/ 1986714 h 5771314"/>
              <a:gd name="connsiteX8" fmla="*/ 1311786 w 7215574"/>
              <a:gd name="connsiteY8" fmla="*/ 1986714 h 5771314"/>
              <a:gd name="connsiteX9" fmla="*/ 1311786 w 7215574"/>
              <a:gd name="connsiteY9" fmla="*/ 1986714 h 5771314"/>
              <a:gd name="connsiteX10" fmla="*/ 1654686 w 7215574"/>
              <a:gd name="connsiteY10" fmla="*/ 2177214 h 5771314"/>
              <a:gd name="connsiteX11" fmla="*/ 1959486 w 7215574"/>
              <a:gd name="connsiteY11" fmla="*/ 2456614 h 5771314"/>
              <a:gd name="connsiteX12" fmla="*/ 2137286 w 7215574"/>
              <a:gd name="connsiteY12" fmla="*/ 2685214 h 5771314"/>
              <a:gd name="connsiteX13" fmla="*/ 2391286 w 7215574"/>
              <a:gd name="connsiteY13" fmla="*/ 2824914 h 5771314"/>
              <a:gd name="connsiteX14" fmla="*/ 2657986 w 7215574"/>
              <a:gd name="connsiteY14" fmla="*/ 2812214 h 5771314"/>
              <a:gd name="connsiteX15" fmla="*/ 3183126 w 7215574"/>
              <a:gd name="connsiteY15" fmla="*/ 2964986 h 5771314"/>
              <a:gd name="connsiteX16" fmla="*/ 3318386 w 7215574"/>
              <a:gd name="connsiteY16" fmla="*/ 3294814 h 5771314"/>
              <a:gd name="connsiteX17" fmla="*/ 3394586 w 7215574"/>
              <a:gd name="connsiteY17" fmla="*/ 3434514 h 5771314"/>
              <a:gd name="connsiteX18" fmla="*/ 4093086 w 7215574"/>
              <a:gd name="connsiteY18" fmla="*/ 3675814 h 5771314"/>
              <a:gd name="connsiteX19" fmla="*/ 4613786 w 7215574"/>
              <a:gd name="connsiteY19" fmla="*/ 4006014 h 5771314"/>
              <a:gd name="connsiteX20" fmla="*/ 4842386 w 7215574"/>
              <a:gd name="connsiteY20" fmla="*/ 4234614 h 5771314"/>
              <a:gd name="connsiteX21" fmla="*/ 5096386 w 7215574"/>
              <a:gd name="connsiteY21" fmla="*/ 4564814 h 5771314"/>
              <a:gd name="connsiteX22" fmla="*/ 5312286 w 7215574"/>
              <a:gd name="connsiteY22" fmla="*/ 4780714 h 5771314"/>
              <a:gd name="connsiteX23" fmla="*/ 5756786 w 7215574"/>
              <a:gd name="connsiteY23" fmla="*/ 5225214 h 5771314"/>
              <a:gd name="connsiteX24" fmla="*/ 6226686 w 7215574"/>
              <a:gd name="connsiteY24" fmla="*/ 5771314 h 5771314"/>
              <a:gd name="connsiteX25" fmla="*/ 7215574 w 7215574"/>
              <a:gd name="connsiteY25" fmla="*/ 5745914 h 5771314"/>
              <a:gd name="connsiteX26" fmla="*/ 6351478 w 7215574"/>
              <a:gd name="connsiteY26" fmla="*/ 4477154 h 5771314"/>
              <a:gd name="connsiteX27" fmla="*/ 5271358 w 7215574"/>
              <a:gd name="connsiteY27" fmla="*/ 3541050 h 5771314"/>
              <a:gd name="connsiteX28" fmla="*/ 4767302 w 7215574"/>
              <a:gd name="connsiteY28" fmla="*/ 2892978 h 5771314"/>
              <a:gd name="connsiteX29" fmla="*/ 3759190 w 7215574"/>
              <a:gd name="connsiteY29" fmla="*/ 2460930 h 5771314"/>
              <a:gd name="connsiteX30" fmla="*/ 3183126 w 7215574"/>
              <a:gd name="connsiteY30" fmla="*/ 2460930 h 5771314"/>
              <a:gd name="connsiteX31" fmla="*/ 2751079 w 7215574"/>
              <a:gd name="connsiteY31" fmla="*/ 2388922 h 5771314"/>
              <a:gd name="connsiteX32" fmla="*/ 2535055 w 7215574"/>
              <a:gd name="connsiteY32" fmla="*/ 1668842 h 5771314"/>
              <a:gd name="connsiteX33" fmla="*/ 2035686 w 7215574"/>
              <a:gd name="connsiteY33" fmla="*/ 2024814 h 5771314"/>
              <a:gd name="connsiteX34" fmla="*/ 1743586 w 7215574"/>
              <a:gd name="connsiteY34" fmla="*/ 1872414 h 5771314"/>
              <a:gd name="connsiteX35" fmla="*/ 1362586 w 7215574"/>
              <a:gd name="connsiteY35" fmla="*/ 1554914 h 5771314"/>
              <a:gd name="connsiteX36" fmla="*/ 1006986 w 7215574"/>
              <a:gd name="connsiteY36" fmla="*/ 1300914 h 5771314"/>
              <a:gd name="connsiteX37" fmla="*/ 613286 w 7215574"/>
              <a:gd name="connsiteY37" fmla="*/ 577014 h 5771314"/>
              <a:gd name="connsiteX38" fmla="*/ 613286 w 7215574"/>
              <a:gd name="connsiteY38" fmla="*/ 538914 h 5771314"/>
              <a:gd name="connsiteX39" fmla="*/ 86783 w 7215574"/>
              <a:gd name="connsiteY39" fmla="*/ 84666 h 5771314"/>
              <a:gd name="connsiteX40" fmla="*/ 92587 w 7215574"/>
              <a:gd name="connsiteY40" fmla="*/ 30914 h 5771314"/>
              <a:gd name="connsiteX41" fmla="*/ 86783 w 7215574"/>
              <a:gd name="connsiteY41" fmla="*/ 84666 h 5771314"/>
              <a:gd name="connsiteX0" fmla="*/ 86783 w 7215574"/>
              <a:gd name="connsiteY0" fmla="*/ 84666 h 5771314"/>
              <a:gd name="connsiteX1" fmla="*/ 778386 w 7215574"/>
              <a:gd name="connsiteY1" fmla="*/ 1072314 h 5771314"/>
              <a:gd name="connsiteX2" fmla="*/ 930786 w 7215574"/>
              <a:gd name="connsiteY2" fmla="*/ 1478714 h 5771314"/>
              <a:gd name="connsiteX3" fmla="*/ 1083186 w 7215574"/>
              <a:gd name="connsiteY3" fmla="*/ 1770814 h 5771314"/>
              <a:gd name="connsiteX4" fmla="*/ 1172086 w 7215574"/>
              <a:gd name="connsiteY4" fmla="*/ 1834314 h 5771314"/>
              <a:gd name="connsiteX5" fmla="*/ 1184786 w 7215574"/>
              <a:gd name="connsiteY5" fmla="*/ 1872414 h 5771314"/>
              <a:gd name="connsiteX6" fmla="*/ 1222886 w 7215574"/>
              <a:gd name="connsiteY6" fmla="*/ 1910514 h 5771314"/>
              <a:gd name="connsiteX7" fmla="*/ 1286386 w 7215574"/>
              <a:gd name="connsiteY7" fmla="*/ 1986714 h 5771314"/>
              <a:gd name="connsiteX8" fmla="*/ 1311786 w 7215574"/>
              <a:gd name="connsiteY8" fmla="*/ 1986714 h 5771314"/>
              <a:gd name="connsiteX9" fmla="*/ 1311786 w 7215574"/>
              <a:gd name="connsiteY9" fmla="*/ 1986714 h 5771314"/>
              <a:gd name="connsiteX10" fmla="*/ 1654686 w 7215574"/>
              <a:gd name="connsiteY10" fmla="*/ 2177214 h 5771314"/>
              <a:gd name="connsiteX11" fmla="*/ 1959486 w 7215574"/>
              <a:gd name="connsiteY11" fmla="*/ 2456614 h 5771314"/>
              <a:gd name="connsiteX12" fmla="*/ 2137286 w 7215574"/>
              <a:gd name="connsiteY12" fmla="*/ 2685214 h 5771314"/>
              <a:gd name="connsiteX13" fmla="*/ 2391286 w 7215574"/>
              <a:gd name="connsiteY13" fmla="*/ 2824914 h 5771314"/>
              <a:gd name="connsiteX14" fmla="*/ 2657986 w 7215574"/>
              <a:gd name="connsiteY14" fmla="*/ 2812214 h 5771314"/>
              <a:gd name="connsiteX15" fmla="*/ 3183126 w 7215574"/>
              <a:gd name="connsiteY15" fmla="*/ 2964986 h 5771314"/>
              <a:gd name="connsiteX16" fmla="*/ 3318386 w 7215574"/>
              <a:gd name="connsiteY16" fmla="*/ 3294814 h 5771314"/>
              <a:gd name="connsiteX17" fmla="*/ 3394586 w 7215574"/>
              <a:gd name="connsiteY17" fmla="*/ 3434514 h 5771314"/>
              <a:gd name="connsiteX18" fmla="*/ 4093086 w 7215574"/>
              <a:gd name="connsiteY18" fmla="*/ 3675814 h 5771314"/>
              <a:gd name="connsiteX19" fmla="*/ 4613786 w 7215574"/>
              <a:gd name="connsiteY19" fmla="*/ 4006014 h 5771314"/>
              <a:gd name="connsiteX20" fmla="*/ 4842386 w 7215574"/>
              <a:gd name="connsiteY20" fmla="*/ 4234614 h 5771314"/>
              <a:gd name="connsiteX21" fmla="*/ 5096386 w 7215574"/>
              <a:gd name="connsiteY21" fmla="*/ 4564814 h 5771314"/>
              <a:gd name="connsiteX22" fmla="*/ 5312286 w 7215574"/>
              <a:gd name="connsiteY22" fmla="*/ 4780714 h 5771314"/>
              <a:gd name="connsiteX23" fmla="*/ 5756786 w 7215574"/>
              <a:gd name="connsiteY23" fmla="*/ 5225214 h 5771314"/>
              <a:gd name="connsiteX24" fmla="*/ 6226686 w 7215574"/>
              <a:gd name="connsiteY24" fmla="*/ 5771314 h 5771314"/>
              <a:gd name="connsiteX25" fmla="*/ 7215574 w 7215574"/>
              <a:gd name="connsiteY25" fmla="*/ 5745914 h 5771314"/>
              <a:gd name="connsiteX26" fmla="*/ 6351478 w 7215574"/>
              <a:gd name="connsiteY26" fmla="*/ 4477154 h 5771314"/>
              <a:gd name="connsiteX27" fmla="*/ 5271358 w 7215574"/>
              <a:gd name="connsiteY27" fmla="*/ 3541050 h 5771314"/>
              <a:gd name="connsiteX28" fmla="*/ 4767302 w 7215574"/>
              <a:gd name="connsiteY28" fmla="*/ 2892978 h 5771314"/>
              <a:gd name="connsiteX29" fmla="*/ 3759190 w 7215574"/>
              <a:gd name="connsiteY29" fmla="*/ 2460930 h 5771314"/>
              <a:gd name="connsiteX30" fmla="*/ 3183126 w 7215574"/>
              <a:gd name="connsiteY30" fmla="*/ 2460930 h 5771314"/>
              <a:gd name="connsiteX31" fmla="*/ 2823087 w 7215574"/>
              <a:gd name="connsiteY31" fmla="*/ 2316914 h 5771314"/>
              <a:gd name="connsiteX32" fmla="*/ 2535055 w 7215574"/>
              <a:gd name="connsiteY32" fmla="*/ 1668842 h 5771314"/>
              <a:gd name="connsiteX33" fmla="*/ 2035686 w 7215574"/>
              <a:gd name="connsiteY33" fmla="*/ 2024814 h 5771314"/>
              <a:gd name="connsiteX34" fmla="*/ 1743586 w 7215574"/>
              <a:gd name="connsiteY34" fmla="*/ 1872414 h 5771314"/>
              <a:gd name="connsiteX35" fmla="*/ 1362586 w 7215574"/>
              <a:gd name="connsiteY35" fmla="*/ 1554914 h 5771314"/>
              <a:gd name="connsiteX36" fmla="*/ 1006986 w 7215574"/>
              <a:gd name="connsiteY36" fmla="*/ 1300914 h 5771314"/>
              <a:gd name="connsiteX37" fmla="*/ 613286 w 7215574"/>
              <a:gd name="connsiteY37" fmla="*/ 577014 h 5771314"/>
              <a:gd name="connsiteX38" fmla="*/ 613286 w 7215574"/>
              <a:gd name="connsiteY38" fmla="*/ 538914 h 5771314"/>
              <a:gd name="connsiteX39" fmla="*/ 86783 w 7215574"/>
              <a:gd name="connsiteY39" fmla="*/ 84666 h 5771314"/>
              <a:gd name="connsiteX40" fmla="*/ 92587 w 7215574"/>
              <a:gd name="connsiteY40" fmla="*/ 30914 h 5771314"/>
              <a:gd name="connsiteX41" fmla="*/ 86783 w 7215574"/>
              <a:gd name="connsiteY41" fmla="*/ 84666 h 5771314"/>
              <a:gd name="connsiteX0" fmla="*/ 86783 w 7215574"/>
              <a:gd name="connsiteY0" fmla="*/ 84666 h 5771314"/>
              <a:gd name="connsiteX1" fmla="*/ 778386 w 7215574"/>
              <a:gd name="connsiteY1" fmla="*/ 1072314 h 5771314"/>
              <a:gd name="connsiteX2" fmla="*/ 930786 w 7215574"/>
              <a:gd name="connsiteY2" fmla="*/ 1478714 h 5771314"/>
              <a:gd name="connsiteX3" fmla="*/ 1083186 w 7215574"/>
              <a:gd name="connsiteY3" fmla="*/ 1770814 h 5771314"/>
              <a:gd name="connsiteX4" fmla="*/ 1172086 w 7215574"/>
              <a:gd name="connsiteY4" fmla="*/ 1834314 h 5771314"/>
              <a:gd name="connsiteX5" fmla="*/ 1184786 w 7215574"/>
              <a:gd name="connsiteY5" fmla="*/ 1872414 h 5771314"/>
              <a:gd name="connsiteX6" fmla="*/ 1222886 w 7215574"/>
              <a:gd name="connsiteY6" fmla="*/ 1910514 h 5771314"/>
              <a:gd name="connsiteX7" fmla="*/ 1286386 w 7215574"/>
              <a:gd name="connsiteY7" fmla="*/ 1986714 h 5771314"/>
              <a:gd name="connsiteX8" fmla="*/ 1311786 w 7215574"/>
              <a:gd name="connsiteY8" fmla="*/ 1986714 h 5771314"/>
              <a:gd name="connsiteX9" fmla="*/ 1311786 w 7215574"/>
              <a:gd name="connsiteY9" fmla="*/ 1986714 h 5771314"/>
              <a:gd name="connsiteX10" fmla="*/ 1654686 w 7215574"/>
              <a:gd name="connsiteY10" fmla="*/ 2177214 h 5771314"/>
              <a:gd name="connsiteX11" fmla="*/ 1959486 w 7215574"/>
              <a:gd name="connsiteY11" fmla="*/ 2456614 h 5771314"/>
              <a:gd name="connsiteX12" fmla="*/ 2137286 w 7215574"/>
              <a:gd name="connsiteY12" fmla="*/ 2685214 h 5771314"/>
              <a:gd name="connsiteX13" fmla="*/ 2391286 w 7215574"/>
              <a:gd name="connsiteY13" fmla="*/ 2824914 h 5771314"/>
              <a:gd name="connsiteX14" fmla="*/ 2657986 w 7215574"/>
              <a:gd name="connsiteY14" fmla="*/ 2812214 h 5771314"/>
              <a:gd name="connsiteX15" fmla="*/ 3183126 w 7215574"/>
              <a:gd name="connsiteY15" fmla="*/ 2964986 h 5771314"/>
              <a:gd name="connsiteX16" fmla="*/ 3318386 w 7215574"/>
              <a:gd name="connsiteY16" fmla="*/ 3294814 h 5771314"/>
              <a:gd name="connsiteX17" fmla="*/ 3394586 w 7215574"/>
              <a:gd name="connsiteY17" fmla="*/ 3434514 h 5771314"/>
              <a:gd name="connsiteX18" fmla="*/ 4093086 w 7215574"/>
              <a:gd name="connsiteY18" fmla="*/ 3675814 h 5771314"/>
              <a:gd name="connsiteX19" fmla="*/ 4613786 w 7215574"/>
              <a:gd name="connsiteY19" fmla="*/ 4006014 h 5771314"/>
              <a:gd name="connsiteX20" fmla="*/ 4842386 w 7215574"/>
              <a:gd name="connsiteY20" fmla="*/ 4234614 h 5771314"/>
              <a:gd name="connsiteX21" fmla="*/ 5096386 w 7215574"/>
              <a:gd name="connsiteY21" fmla="*/ 4564814 h 5771314"/>
              <a:gd name="connsiteX22" fmla="*/ 5312286 w 7215574"/>
              <a:gd name="connsiteY22" fmla="*/ 4780714 h 5771314"/>
              <a:gd name="connsiteX23" fmla="*/ 5756786 w 7215574"/>
              <a:gd name="connsiteY23" fmla="*/ 5225214 h 5771314"/>
              <a:gd name="connsiteX24" fmla="*/ 6226686 w 7215574"/>
              <a:gd name="connsiteY24" fmla="*/ 5771314 h 5771314"/>
              <a:gd name="connsiteX25" fmla="*/ 7215574 w 7215574"/>
              <a:gd name="connsiteY25" fmla="*/ 5745914 h 5771314"/>
              <a:gd name="connsiteX26" fmla="*/ 6351478 w 7215574"/>
              <a:gd name="connsiteY26" fmla="*/ 4477154 h 5771314"/>
              <a:gd name="connsiteX27" fmla="*/ 5271358 w 7215574"/>
              <a:gd name="connsiteY27" fmla="*/ 3541050 h 5771314"/>
              <a:gd name="connsiteX28" fmla="*/ 4767302 w 7215574"/>
              <a:gd name="connsiteY28" fmla="*/ 2892978 h 5771314"/>
              <a:gd name="connsiteX29" fmla="*/ 3759190 w 7215574"/>
              <a:gd name="connsiteY29" fmla="*/ 2460930 h 5771314"/>
              <a:gd name="connsiteX30" fmla="*/ 3255135 w 7215574"/>
              <a:gd name="connsiteY30" fmla="*/ 2460930 h 5771314"/>
              <a:gd name="connsiteX31" fmla="*/ 2823087 w 7215574"/>
              <a:gd name="connsiteY31" fmla="*/ 2316914 h 5771314"/>
              <a:gd name="connsiteX32" fmla="*/ 2535055 w 7215574"/>
              <a:gd name="connsiteY32" fmla="*/ 1668842 h 5771314"/>
              <a:gd name="connsiteX33" fmla="*/ 2035686 w 7215574"/>
              <a:gd name="connsiteY33" fmla="*/ 2024814 h 5771314"/>
              <a:gd name="connsiteX34" fmla="*/ 1743586 w 7215574"/>
              <a:gd name="connsiteY34" fmla="*/ 1872414 h 5771314"/>
              <a:gd name="connsiteX35" fmla="*/ 1362586 w 7215574"/>
              <a:gd name="connsiteY35" fmla="*/ 1554914 h 5771314"/>
              <a:gd name="connsiteX36" fmla="*/ 1006986 w 7215574"/>
              <a:gd name="connsiteY36" fmla="*/ 1300914 h 5771314"/>
              <a:gd name="connsiteX37" fmla="*/ 613286 w 7215574"/>
              <a:gd name="connsiteY37" fmla="*/ 577014 h 5771314"/>
              <a:gd name="connsiteX38" fmla="*/ 613286 w 7215574"/>
              <a:gd name="connsiteY38" fmla="*/ 538914 h 5771314"/>
              <a:gd name="connsiteX39" fmla="*/ 86783 w 7215574"/>
              <a:gd name="connsiteY39" fmla="*/ 84666 h 5771314"/>
              <a:gd name="connsiteX40" fmla="*/ 92587 w 7215574"/>
              <a:gd name="connsiteY40" fmla="*/ 30914 h 5771314"/>
              <a:gd name="connsiteX41" fmla="*/ 86783 w 7215574"/>
              <a:gd name="connsiteY41" fmla="*/ 84666 h 5771314"/>
              <a:gd name="connsiteX0" fmla="*/ 86783 w 7215574"/>
              <a:gd name="connsiteY0" fmla="*/ 84666 h 5771314"/>
              <a:gd name="connsiteX1" fmla="*/ 778386 w 7215574"/>
              <a:gd name="connsiteY1" fmla="*/ 1072314 h 5771314"/>
              <a:gd name="connsiteX2" fmla="*/ 930786 w 7215574"/>
              <a:gd name="connsiteY2" fmla="*/ 1478714 h 5771314"/>
              <a:gd name="connsiteX3" fmla="*/ 1083186 w 7215574"/>
              <a:gd name="connsiteY3" fmla="*/ 1770814 h 5771314"/>
              <a:gd name="connsiteX4" fmla="*/ 1172086 w 7215574"/>
              <a:gd name="connsiteY4" fmla="*/ 1834314 h 5771314"/>
              <a:gd name="connsiteX5" fmla="*/ 1184786 w 7215574"/>
              <a:gd name="connsiteY5" fmla="*/ 1872414 h 5771314"/>
              <a:gd name="connsiteX6" fmla="*/ 1222886 w 7215574"/>
              <a:gd name="connsiteY6" fmla="*/ 1910514 h 5771314"/>
              <a:gd name="connsiteX7" fmla="*/ 1286386 w 7215574"/>
              <a:gd name="connsiteY7" fmla="*/ 1986714 h 5771314"/>
              <a:gd name="connsiteX8" fmla="*/ 1311786 w 7215574"/>
              <a:gd name="connsiteY8" fmla="*/ 1986714 h 5771314"/>
              <a:gd name="connsiteX9" fmla="*/ 1311786 w 7215574"/>
              <a:gd name="connsiteY9" fmla="*/ 1986714 h 5771314"/>
              <a:gd name="connsiteX10" fmla="*/ 1654686 w 7215574"/>
              <a:gd name="connsiteY10" fmla="*/ 2177214 h 5771314"/>
              <a:gd name="connsiteX11" fmla="*/ 1959486 w 7215574"/>
              <a:gd name="connsiteY11" fmla="*/ 2456614 h 5771314"/>
              <a:gd name="connsiteX12" fmla="*/ 2137286 w 7215574"/>
              <a:gd name="connsiteY12" fmla="*/ 2685214 h 5771314"/>
              <a:gd name="connsiteX13" fmla="*/ 2391286 w 7215574"/>
              <a:gd name="connsiteY13" fmla="*/ 2824914 h 5771314"/>
              <a:gd name="connsiteX14" fmla="*/ 2657986 w 7215574"/>
              <a:gd name="connsiteY14" fmla="*/ 2812214 h 5771314"/>
              <a:gd name="connsiteX15" fmla="*/ 3183126 w 7215574"/>
              <a:gd name="connsiteY15" fmla="*/ 2964986 h 5771314"/>
              <a:gd name="connsiteX16" fmla="*/ 3318386 w 7215574"/>
              <a:gd name="connsiteY16" fmla="*/ 3294814 h 5771314"/>
              <a:gd name="connsiteX17" fmla="*/ 3394586 w 7215574"/>
              <a:gd name="connsiteY17" fmla="*/ 3434514 h 5771314"/>
              <a:gd name="connsiteX18" fmla="*/ 4093086 w 7215574"/>
              <a:gd name="connsiteY18" fmla="*/ 3675814 h 5771314"/>
              <a:gd name="connsiteX19" fmla="*/ 4613786 w 7215574"/>
              <a:gd name="connsiteY19" fmla="*/ 4006014 h 5771314"/>
              <a:gd name="connsiteX20" fmla="*/ 4842386 w 7215574"/>
              <a:gd name="connsiteY20" fmla="*/ 4234614 h 5771314"/>
              <a:gd name="connsiteX21" fmla="*/ 5096386 w 7215574"/>
              <a:gd name="connsiteY21" fmla="*/ 4564814 h 5771314"/>
              <a:gd name="connsiteX22" fmla="*/ 5312286 w 7215574"/>
              <a:gd name="connsiteY22" fmla="*/ 4780714 h 5771314"/>
              <a:gd name="connsiteX23" fmla="*/ 5756786 w 7215574"/>
              <a:gd name="connsiteY23" fmla="*/ 5225214 h 5771314"/>
              <a:gd name="connsiteX24" fmla="*/ 6226686 w 7215574"/>
              <a:gd name="connsiteY24" fmla="*/ 5771314 h 5771314"/>
              <a:gd name="connsiteX25" fmla="*/ 7215574 w 7215574"/>
              <a:gd name="connsiteY25" fmla="*/ 5745914 h 5771314"/>
              <a:gd name="connsiteX26" fmla="*/ 6351478 w 7215574"/>
              <a:gd name="connsiteY26" fmla="*/ 4477154 h 5771314"/>
              <a:gd name="connsiteX27" fmla="*/ 5271358 w 7215574"/>
              <a:gd name="connsiteY27" fmla="*/ 3541050 h 5771314"/>
              <a:gd name="connsiteX28" fmla="*/ 4767302 w 7215574"/>
              <a:gd name="connsiteY28" fmla="*/ 2892978 h 5771314"/>
              <a:gd name="connsiteX29" fmla="*/ 3759190 w 7215574"/>
              <a:gd name="connsiteY29" fmla="*/ 2460930 h 5771314"/>
              <a:gd name="connsiteX30" fmla="*/ 3255135 w 7215574"/>
              <a:gd name="connsiteY30" fmla="*/ 2460930 h 5771314"/>
              <a:gd name="connsiteX31" fmla="*/ 2823087 w 7215574"/>
              <a:gd name="connsiteY31" fmla="*/ 2316914 h 5771314"/>
              <a:gd name="connsiteX32" fmla="*/ 2535055 w 7215574"/>
              <a:gd name="connsiteY32" fmla="*/ 1668842 h 5771314"/>
              <a:gd name="connsiteX33" fmla="*/ 2030999 w 7215574"/>
              <a:gd name="connsiteY33" fmla="*/ 1524826 h 5771314"/>
              <a:gd name="connsiteX34" fmla="*/ 1743586 w 7215574"/>
              <a:gd name="connsiteY34" fmla="*/ 1872414 h 5771314"/>
              <a:gd name="connsiteX35" fmla="*/ 1362586 w 7215574"/>
              <a:gd name="connsiteY35" fmla="*/ 1554914 h 5771314"/>
              <a:gd name="connsiteX36" fmla="*/ 1006986 w 7215574"/>
              <a:gd name="connsiteY36" fmla="*/ 1300914 h 5771314"/>
              <a:gd name="connsiteX37" fmla="*/ 613286 w 7215574"/>
              <a:gd name="connsiteY37" fmla="*/ 577014 h 5771314"/>
              <a:gd name="connsiteX38" fmla="*/ 613286 w 7215574"/>
              <a:gd name="connsiteY38" fmla="*/ 538914 h 5771314"/>
              <a:gd name="connsiteX39" fmla="*/ 86783 w 7215574"/>
              <a:gd name="connsiteY39" fmla="*/ 84666 h 5771314"/>
              <a:gd name="connsiteX40" fmla="*/ 92587 w 7215574"/>
              <a:gd name="connsiteY40" fmla="*/ 30914 h 5771314"/>
              <a:gd name="connsiteX41" fmla="*/ 86783 w 7215574"/>
              <a:gd name="connsiteY41" fmla="*/ 84666 h 5771314"/>
              <a:gd name="connsiteX0" fmla="*/ 86783 w 7215574"/>
              <a:gd name="connsiteY0" fmla="*/ 84666 h 5771314"/>
              <a:gd name="connsiteX1" fmla="*/ 778386 w 7215574"/>
              <a:gd name="connsiteY1" fmla="*/ 1072314 h 5771314"/>
              <a:gd name="connsiteX2" fmla="*/ 930786 w 7215574"/>
              <a:gd name="connsiteY2" fmla="*/ 1478714 h 5771314"/>
              <a:gd name="connsiteX3" fmla="*/ 1083186 w 7215574"/>
              <a:gd name="connsiteY3" fmla="*/ 1770814 h 5771314"/>
              <a:gd name="connsiteX4" fmla="*/ 1172086 w 7215574"/>
              <a:gd name="connsiteY4" fmla="*/ 1834314 h 5771314"/>
              <a:gd name="connsiteX5" fmla="*/ 1184786 w 7215574"/>
              <a:gd name="connsiteY5" fmla="*/ 1872414 h 5771314"/>
              <a:gd name="connsiteX6" fmla="*/ 1222886 w 7215574"/>
              <a:gd name="connsiteY6" fmla="*/ 1910514 h 5771314"/>
              <a:gd name="connsiteX7" fmla="*/ 1286386 w 7215574"/>
              <a:gd name="connsiteY7" fmla="*/ 1986714 h 5771314"/>
              <a:gd name="connsiteX8" fmla="*/ 1311786 w 7215574"/>
              <a:gd name="connsiteY8" fmla="*/ 1986714 h 5771314"/>
              <a:gd name="connsiteX9" fmla="*/ 1311786 w 7215574"/>
              <a:gd name="connsiteY9" fmla="*/ 1986714 h 5771314"/>
              <a:gd name="connsiteX10" fmla="*/ 1654686 w 7215574"/>
              <a:gd name="connsiteY10" fmla="*/ 2177214 h 5771314"/>
              <a:gd name="connsiteX11" fmla="*/ 1959486 w 7215574"/>
              <a:gd name="connsiteY11" fmla="*/ 2456614 h 5771314"/>
              <a:gd name="connsiteX12" fmla="*/ 2137286 w 7215574"/>
              <a:gd name="connsiteY12" fmla="*/ 2685214 h 5771314"/>
              <a:gd name="connsiteX13" fmla="*/ 2391286 w 7215574"/>
              <a:gd name="connsiteY13" fmla="*/ 2824914 h 5771314"/>
              <a:gd name="connsiteX14" fmla="*/ 2657986 w 7215574"/>
              <a:gd name="connsiteY14" fmla="*/ 2812214 h 5771314"/>
              <a:gd name="connsiteX15" fmla="*/ 3183126 w 7215574"/>
              <a:gd name="connsiteY15" fmla="*/ 2964986 h 5771314"/>
              <a:gd name="connsiteX16" fmla="*/ 3318386 w 7215574"/>
              <a:gd name="connsiteY16" fmla="*/ 3294814 h 5771314"/>
              <a:gd name="connsiteX17" fmla="*/ 3394586 w 7215574"/>
              <a:gd name="connsiteY17" fmla="*/ 3434514 h 5771314"/>
              <a:gd name="connsiteX18" fmla="*/ 4093086 w 7215574"/>
              <a:gd name="connsiteY18" fmla="*/ 3675814 h 5771314"/>
              <a:gd name="connsiteX19" fmla="*/ 4613786 w 7215574"/>
              <a:gd name="connsiteY19" fmla="*/ 4006014 h 5771314"/>
              <a:gd name="connsiteX20" fmla="*/ 4842386 w 7215574"/>
              <a:gd name="connsiteY20" fmla="*/ 4234614 h 5771314"/>
              <a:gd name="connsiteX21" fmla="*/ 5096386 w 7215574"/>
              <a:gd name="connsiteY21" fmla="*/ 4564814 h 5771314"/>
              <a:gd name="connsiteX22" fmla="*/ 5312286 w 7215574"/>
              <a:gd name="connsiteY22" fmla="*/ 4780714 h 5771314"/>
              <a:gd name="connsiteX23" fmla="*/ 5756786 w 7215574"/>
              <a:gd name="connsiteY23" fmla="*/ 5225214 h 5771314"/>
              <a:gd name="connsiteX24" fmla="*/ 6226686 w 7215574"/>
              <a:gd name="connsiteY24" fmla="*/ 5771314 h 5771314"/>
              <a:gd name="connsiteX25" fmla="*/ 7215574 w 7215574"/>
              <a:gd name="connsiteY25" fmla="*/ 5745914 h 5771314"/>
              <a:gd name="connsiteX26" fmla="*/ 6351478 w 7215574"/>
              <a:gd name="connsiteY26" fmla="*/ 4477154 h 5771314"/>
              <a:gd name="connsiteX27" fmla="*/ 5271358 w 7215574"/>
              <a:gd name="connsiteY27" fmla="*/ 3541050 h 5771314"/>
              <a:gd name="connsiteX28" fmla="*/ 4767302 w 7215574"/>
              <a:gd name="connsiteY28" fmla="*/ 2892978 h 5771314"/>
              <a:gd name="connsiteX29" fmla="*/ 3759190 w 7215574"/>
              <a:gd name="connsiteY29" fmla="*/ 2460930 h 5771314"/>
              <a:gd name="connsiteX30" fmla="*/ 3255135 w 7215574"/>
              <a:gd name="connsiteY30" fmla="*/ 2460930 h 5771314"/>
              <a:gd name="connsiteX31" fmla="*/ 2823087 w 7215574"/>
              <a:gd name="connsiteY31" fmla="*/ 2316914 h 5771314"/>
              <a:gd name="connsiteX32" fmla="*/ 2535055 w 7215574"/>
              <a:gd name="connsiteY32" fmla="*/ 1668842 h 5771314"/>
              <a:gd name="connsiteX33" fmla="*/ 2030999 w 7215574"/>
              <a:gd name="connsiteY33" fmla="*/ 1524826 h 5771314"/>
              <a:gd name="connsiteX34" fmla="*/ 1382927 w 7215574"/>
              <a:gd name="connsiteY34" fmla="*/ 876754 h 5771314"/>
              <a:gd name="connsiteX35" fmla="*/ 1362586 w 7215574"/>
              <a:gd name="connsiteY35" fmla="*/ 1554914 h 5771314"/>
              <a:gd name="connsiteX36" fmla="*/ 1006986 w 7215574"/>
              <a:gd name="connsiteY36" fmla="*/ 1300914 h 5771314"/>
              <a:gd name="connsiteX37" fmla="*/ 613286 w 7215574"/>
              <a:gd name="connsiteY37" fmla="*/ 577014 h 5771314"/>
              <a:gd name="connsiteX38" fmla="*/ 613286 w 7215574"/>
              <a:gd name="connsiteY38" fmla="*/ 538914 h 5771314"/>
              <a:gd name="connsiteX39" fmla="*/ 86783 w 7215574"/>
              <a:gd name="connsiteY39" fmla="*/ 84666 h 5771314"/>
              <a:gd name="connsiteX40" fmla="*/ 92587 w 7215574"/>
              <a:gd name="connsiteY40" fmla="*/ 30914 h 5771314"/>
              <a:gd name="connsiteX41" fmla="*/ 86783 w 7215574"/>
              <a:gd name="connsiteY41" fmla="*/ 84666 h 5771314"/>
              <a:gd name="connsiteX0" fmla="*/ 86783 w 7215574"/>
              <a:gd name="connsiteY0" fmla="*/ 84666 h 5771314"/>
              <a:gd name="connsiteX1" fmla="*/ 778386 w 7215574"/>
              <a:gd name="connsiteY1" fmla="*/ 1072314 h 5771314"/>
              <a:gd name="connsiteX2" fmla="*/ 930786 w 7215574"/>
              <a:gd name="connsiteY2" fmla="*/ 1478714 h 5771314"/>
              <a:gd name="connsiteX3" fmla="*/ 1083186 w 7215574"/>
              <a:gd name="connsiteY3" fmla="*/ 1770814 h 5771314"/>
              <a:gd name="connsiteX4" fmla="*/ 1172086 w 7215574"/>
              <a:gd name="connsiteY4" fmla="*/ 1834314 h 5771314"/>
              <a:gd name="connsiteX5" fmla="*/ 1184786 w 7215574"/>
              <a:gd name="connsiteY5" fmla="*/ 1872414 h 5771314"/>
              <a:gd name="connsiteX6" fmla="*/ 1222886 w 7215574"/>
              <a:gd name="connsiteY6" fmla="*/ 1910514 h 5771314"/>
              <a:gd name="connsiteX7" fmla="*/ 1286386 w 7215574"/>
              <a:gd name="connsiteY7" fmla="*/ 1986714 h 5771314"/>
              <a:gd name="connsiteX8" fmla="*/ 1311786 w 7215574"/>
              <a:gd name="connsiteY8" fmla="*/ 1986714 h 5771314"/>
              <a:gd name="connsiteX9" fmla="*/ 1311786 w 7215574"/>
              <a:gd name="connsiteY9" fmla="*/ 1986714 h 5771314"/>
              <a:gd name="connsiteX10" fmla="*/ 1654686 w 7215574"/>
              <a:gd name="connsiteY10" fmla="*/ 2177214 h 5771314"/>
              <a:gd name="connsiteX11" fmla="*/ 1959486 w 7215574"/>
              <a:gd name="connsiteY11" fmla="*/ 2456614 h 5771314"/>
              <a:gd name="connsiteX12" fmla="*/ 2137286 w 7215574"/>
              <a:gd name="connsiteY12" fmla="*/ 2685214 h 5771314"/>
              <a:gd name="connsiteX13" fmla="*/ 2391286 w 7215574"/>
              <a:gd name="connsiteY13" fmla="*/ 2824914 h 5771314"/>
              <a:gd name="connsiteX14" fmla="*/ 2657986 w 7215574"/>
              <a:gd name="connsiteY14" fmla="*/ 2812214 h 5771314"/>
              <a:gd name="connsiteX15" fmla="*/ 3183126 w 7215574"/>
              <a:gd name="connsiteY15" fmla="*/ 2964986 h 5771314"/>
              <a:gd name="connsiteX16" fmla="*/ 3318386 w 7215574"/>
              <a:gd name="connsiteY16" fmla="*/ 3294814 h 5771314"/>
              <a:gd name="connsiteX17" fmla="*/ 3394586 w 7215574"/>
              <a:gd name="connsiteY17" fmla="*/ 3434514 h 5771314"/>
              <a:gd name="connsiteX18" fmla="*/ 4093086 w 7215574"/>
              <a:gd name="connsiteY18" fmla="*/ 3675814 h 5771314"/>
              <a:gd name="connsiteX19" fmla="*/ 4613786 w 7215574"/>
              <a:gd name="connsiteY19" fmla="*/ 4006014 h 5771314"/>
              <a:gd name="connsiteX20" fmla="*/ 4842386 w 7215574"/>
              <a:gd name="connsiteY20" fmla="*/ 4234614 h 5771314"/>
              <a:gd name="connsiteX21" fmla="*/ 5096386 w 7215574"/>
              <a:gd name="connsiteY21" fmla="*/ 4564814 h 5771314"/>
              <a:gd name="connsiteX22" fmla="*/ 5312286 w 7215574"/>
              <a:gd name="connsiteY22" fmla="*/ 4780714 h 5771314"/>
              <a:gd name="connsiteX23" fmla="*/ 5756786 w 7215574"/>
              <a:gd name="connsiteY23" fmla="*/ 5225214 h 5771314"/>
              <a:gd name="connsiteX24" fmla="*/ 6226686 w 7215574"/>
              <a:gd name="connsiteY24" fmla="*/ 5771314 h 5771314"/>
              <a:gd name="connsiteX25" fmla="*/ 7215574 w 7215574"/>
              <a:gd name="connsiteY25" fmla="*/ 5745914 h 5771314"/>
              <a:gd name="connsiteX26" fmla="*/ 6351478 w 7215574"/>
              <a:gd name="connsiteY26" fmla="*/ 4477154 h 5771314"/>
              <a:gd name="connsiteX27" fmla="*/ 5271358 w 7215574"/>
              <a:gd name="connsiteY27" fmla="*/ 3541050 h 5771314"/>
              <a:gd name="connsiteX28" fmla="*/ 4767302 w 7215574"/>
              <a:gd name="connsiteY28" fmla="*/ 2892978 h 5771314"/>
              <a:gd name="connsiteX29" fmla="*/ 3759190 w 7215574"/>
              <a:gd name="connsiteY29" fmla="*/ 2460930 h 5771314"/>
              <a:gd name="connsiteX30" fmla="*/ 3255135 w 7215574"/>
              <a:gd name="connsiteY30" fmla="*/ 2460930 h 5771314"/>
              <a:gd name="connsiteX31" fmla="*/ 2823087 w 7215574"/>
              <a:gd name="connsiteY31" fmla="*/ 2316914 h 5771314"/>
              <a:gd name="connsiteX32" fmla="*/ 2535055 w 7215574"/>
              <a:gd name="connsiteY32" fmla="*/ 1668842 h 5771314"/>
              <a:gd name="connsiteX33" fmla="*/ 2030999 w 7215574"/>
              <a:gd name="connsiteY33" fmla="*/ 1524826 h 5771314"/>
              <a:gd name="connsiteX34" fmla="*/ 1382927 w 7215574"/>
              <a:gd name="connsiteY34" fmla="*/ 876754 h 5771314"/>
              <a:gd name="connsiteX35" fmla="*/ 950879 w 7215574"/>
              <a:gd name="connsiteY35" fmla="*/ 156674 h 5771314"/>
              <a:gd name="connsiteX36" fmla="*/ 1006986 w 7215574"/>
              <a:gd name="connsiteY36" fmla="*/ 1300914 h 5771314"/>
              <a:gd name="connsiteX37" fmla="*/ 613286 w 7215574"/>
              <a:gd name="connsiteY37" fmla="*/ 577014 h 5771314"/>
              <a:gd name="connsiteX38" fmla="*/ 613286 w 7215574"/>
              <a:gd name="connsiteY38" fmla="*/ 538914 h 5771314"/>
              <a:gd name="connsiteX39" fmla="*/ 86783 w 7215574"/>
              <a:gd name="connsiteY39" fmla="*/ 84666 h 5771314"/>
              <a:gd name="connsiteX40" fmla="*/ 92587 w 7215574"/>
              <a:gd name="connsiteY40" fmla="*/ 30914 h 5771314"/>
              <a:gd name="connsiteX41" fmla="*/ 86783 w 7215574"/>
              <a:gd name="connsiteY41" fmla="*/ 84666 h 5771314"/>
              <a:gd name="connsiteX0" fmla="*/ 86783 w 7215574"/>
              <a:gd name="connsiteY0" fmla="*/ 216024 h 5902672"/>
              <a:gd name="connsiteX1" fmla="*/ 778386 w 7215574"/>
              <a:gd name="connsiteY1" fmla="*/ 1203672 h 5902672"/>
              <a:gd name="connsiteX2" fmla="*/ 930786 w 7215574"/>
              <a:gd name="connsiteY2" fmla="*/ 1610072 h 5902672"/>
              <a:gd name="connsiteX3" fmla="*/ 1083186 w 7215574"/>
              <a:gd name="connsiteY3" fmla="*/ 1902172 h 5902672"/>
              <a:gd name="connsiteX4" fmla="*/ 1172086 w 7215574"/>
              <a:gd name="connsiteY4" fmla="*/ 1965672 h 5902672"/>
              <a:gd name="connsiteX5" fmla="*/ 1184786 w 7215574"/>
              <a:gd name="connsiteY5" fmla="*/ 2003772 h 5902672"/>
              <a:gd name="connsiteX6" fmla="*/ 1222886 w 7215574"/>
              <a:gd name="connsiteY6" fmla="*/ 2041872 h 5902672"/>
              <a:gd name="connsiteX7" fmla="*/ 1286386 w 7215574"/>
              <a:gd name="connsiteY7" fmla="*/ 2118072 h 5902672"/>
              <a:gd name="connsiteX8" fmla="*/ 1311786 w 7215574"/>
              <a:gd name="connsiteY8" fmla="*/ 2118072 h 5902672"/>
              <a:gd name="connsiteX9" fmla="*/ 1311786 w 7215574"/>
              <a:gd name="connsiteY9" fmla="*/ 2118072 h 5902672"/>
              <a:gd name="connsiteX10" fmla="*/ 1654686 w 7215574"/>
              <a:gd name="connsiteY10" fmla="*/ 2308572 h 5902672"/>
              <a:gd name="connsiteX11" fmla="*/ 1959486 w 7215574"/>
              <a:gd name="connsiteY11" fmla="*/ 2587972 h 5902672"/>
              <a:gd name="connsiteX12" fmla="*/ 2137286 w 7215574"/>
              <a:gd name="connsiteY12" fmla="*/ 2816572 h 5902672"/>
              <a:gd name="connsiteX13" fmla="*/ 2391286 w 7215574"/>
              <a:gd name="connsiteY13" fmla="*/ 2956272 h 5902672"/>
              <a:gd name="connsiteX14" fmla="*/ 2657986 w 7215574"/>
              <a:gd name="connsiteY14" fmla="*/ 2943572 h 5902672"/>
              <a:gd name="connsiteX15" fmla="*/ 3183126 w 7215574"/>
              <a:gd name="connsiteY15" fmla="*/ 3096344 h 5902672"/>
              <a:gd name="connsiteX16" fmla="*/ 3318386 w 7215574"/>
              <a:gd name="connsiteY16" fmla="*/ 3426172 h 5902672"/>
              <a:gd name="connsiteX17" fmla="*/ 3394586 w 7215574"/>
              <a:gd name="connsiteY17" fmla="*/ 3565872 h 5902672"/>
              <a:gd name="connsiteX18" fmla="*/ 4093086 w 7215574"/>
              <a:gd name="connsiteY18" fmla="*/ 3807172 h 5902672"/>
              <a:gd name="connsiteX19" fmla="*/ 4613786 w 7215574"/>
              <a:gd name="connsiteY19" fmla="*/ 4137372 h 5902672"/>
              <a:gd name="connsiteX20" fmla="*/ 4842386 w 7215574"/>
              <a:gd name="connsiteY20" fmla="*/ 4365972 h 5902672"/>
              <a:gd name="connsiteX21" fmla="*/ 5096386 w 7215574"/>
              <a:gd name="connsiteY21" fmla="*/ 4696172 h 5902672"/>
              <a:gd name="connsiteX22" fmla="*/ 5312286 w 7215574"/>
              <a:gd name="connsiteY22" fmla="*/ 4912072 h 5902672"/>
              <a:gd name="connsiteX23" fmla="*/ 5756786 w 7215574"/>
              <a:gd name="connsiteY23" fmla="*/ 5356572 h 5902672"/>
              <a:gd name="connsiteX24" fmla="*/ 6226686 w 7215574"/>
              <a:gd name="connsiteY24" fmla="*/ 5902672 h 5902672"/>
              <a:gd name="connsiteX25" fmla="*/ 7215574 w 7215574"/>
              <a:gd name="connsiteY25" fmla="*/ 5877272 h 5902672"/>
              <a:gd name="connsiteX26" fmla="*/ 6351478 w 7215574"/>
              <a:gd name="connsiteY26" fmla="*/ 4608512 h 5902672"/>
              <a:gd name="connsiteX27" fmla="*/ 5271358 w 7215574"/>
              <a:gd name="connsiteY27" fmla="*/ 3672408 h 5902672"/>
              <a:gd name="connsiteX28" fmla="*/ 4767302 w 7215574"/>
              <a:gd name="connsiteY28" fmla="*/ 3024336 h 5902672"/>
              <a:gd name="connsiteX29" fmla="*/ 3759190 w 7215574"/>
              <a:gd name="connsiteY29" fmla="*/ 2592288 h 5902672"/>
              <a:gd name="connsiteX30" fmla="*/ 3255135 w 7215574"/>
              <a:gd name="connsiteY30" fmla="*/ 2592288 h 5902672"/>
              <a:gd name="connsiteX31" fmla="*/ 2823087 w 7215574"/>
              <a:gd name="connsiteY31" fmla="*/ 2448272 h 5902672"/>
              <a:gd name="connsiteX32" fmla="*/ 2535055 w 7215574"/>
              <a:gd name="connsiteY32" fmla="*/ 1800200 h 5902672"/>
              <a:gd name="connsiteX33" fmla="*/ 2030999 w 7215574"/>
              <a:gd name="connsiteY33" fmla="*/ 1656184 h 5902672"/>
              <a:gd name="connsiteX34" fmla="*/ 1382927 w 7215574"/>
              <a:gd name="connsiteY34" fmla="*/ 1008112 h 5902672"/>
              <a:gd name="connsiteX35" fmla="*/ 950879 w 7215574"/>
              <a:gd name="connsiteY35" fmla="*/ 288032 h 5902672"/>
              <a:gd name="connsiteX36" fmla="*/ 590839 w 7215574"/>
              <a:gd name="connsiteY36" fmla="*/ 0 h 5902672"/>
              <a:gd name="connsiteX37" fmla="*/ 613286 w 7215574"/>
              <a:gd name="connsiteY37" fmla="*/ 708372 h 5902672"/>
              <a:gd name="connsiteX38" fmla="*/ 613286 w 7215574"/>
              <a:gd name="connsiteY38" fmla="*/ 670272 h 5902672"/>
              <a:gd name="connsiteX39" fmla="*/ 86783 w 7215574"/>
              <a:gd name="connsiteY39" fmla="*/ 216024 h 5902672"/>
              <a:gd name="connsiteX40" fmla="*/ 92587 w 7215574"/>
              <a:gd name="connsiteY40" fmla="*/ 162272 h 5902672"/>
              <a:gd name="connsiteX41" fmla="*/ 86783 w 7215574"/>
              <a:gd name="connsiteY41" fmla="*/ 216024 h 5902672"/>
              <a:gd name="connsiteX0" fmla="*/ 86783 w 7215574"/>
              <a:gd name="connsiteY0" fmla="*/ 216024 h 5902672"/>
              <a:gd name="connsiteX1" fmla="*/ 778386 w 7215574"/>
              <a:gd name="connsiteY1" fmla="*/ 1203672 h 5902672"/>
              <a:gd name="connsiteX2" fmla="*/ 930786 w 7215574"/>
              <a:gd name="connsiteY2" fmla="*/ 1610072 h 5902672"/>
              <a:gd name="connsiteX3" fmla="*/ 1083186 w 7215574"/>
              <a:gd name="connsiteY3" fmla="*/ 1902172 h 5902672"/>
              <a:gd name="connsiteX4" fmla="*/ 1172086 w 7215574"/>
              <a:gd name="connsiteY4" fmla="*/ 1965672 h 5902672"/>
              <a:gd name="connsiteX5" fmla="*/ 1184786 w 7215574"/>
              <a:gd name="connsiteY5" fmla="*/ 2003772 h 5902672"/>
              <a:gd name="connsiteX6" fmla="*/ 1222886 w 7215574"/>
              <a:gd name="connsiteY6" fmla="*/ 2041872 h 5902672"/>
              <a:gd name="connsiteX7" fmla="*/ 1286386 w 7215574"/>
              <a:gd name="connsiteY7" fmla="*/ 2118072 h 5902672"/>
              <a:gd name="connsiteX8" fmla="*/ 1311786 w 7215574"/>
              <a:gd name="connsiteY8" fmla="*/ 2118072 h 5902672"/>
              <a:gd name="connsiteX9" fmla="*/ 1311786 w 7215574"/>
              <a:gd name="connsiteY9" fmla="*/ 2118072 h 5902672"/>
              <a:gd name="connsiteX10" fmla="*/ 1654686 w 7215574"/>
              <a:gd name="connsiteY10" fmla="*/ 2308572 h 5902672"/>
              <a:gd name="connsiteX11" fmla="*/ 1959486 w 7215574"/>
              <a:gd name="connsiteY11" fmla="*/ 2587972 h 5902672"/>
              <a:gd name="connsiteX12" fmla="*/ 2137286 w 7215574"/>
              <a:gd name="connsiteY12" fmla="*/ 2816572 h 5902672"/>
              <a:gd name="connsiteX13" fmla="*/ 2391286 w 7215574"/>
              <a:gd name="connsiteY13" fmla="*/ 2956272 h 5902672"/>
              <a:gd name="connsiteX14" fmla="*/ 2657986 w 7215574"/>
              <a:gd name="connsiteY14" fmla="*/ 2943572 h 5902672"/>
              <a:gd name="connsiteX15" fmla="*/ 3183126 w 7215574"/>
              <a:gd name="connsiteY15" fmla="*/ 3096344 h 5902672"/>
              <a:gd name="connsiteX16" fmla="*/ 3318386 w 7215574"/>
              <a:gd name="connsiteY16" fmla="*/ 3426172 h 5902672"/>
              <a:gd name="connsiteX17" fmla="*/ 3394586 w 7215574"/>
              <a:gd name="connsiteY17" fmla="*/ 3565872 h 5902672"/>
              <a:gd name="connsiteX18" fmla="*/ 4093086 w 7215574"/>
              <a:gd name="connsiteY18" fmla="*/ 3807172 h 5902672"/>
              <a:gd name="connsiteX19" fmla="*/ 4613786 w 7215574"/>
              <a:gd name="connsiteY19" fmla="*/ 4137372 h 5902672"/>
              <a:gd name="connsiteX20" fmla="*/ 4842386 w 7215574"/>
              <a:gd name="connsiteY20" fmla="*/ 4365972 h 5902672"/>
              <a:gd name="connsiteX21" fmla="*/ 5096386 w 7215574"/>
              <a:gd name="connsiteY21" fmla="*/ 4696172 h 5902672"/>
              <a:gd name="connsiteX22" fmla="*/ 5312286 w 7215574"/>
              <a:gd name="connsiteY22" fmla="*/ 4912072 h 5902672"/>
              <a:gd name="connsiteX23" fmla="*/ 5756786 w 7215574"/>
              <a:gd name="connsiteY23" fmla="*/ 5356572 h 5902672"/>
              <a:gd name="connsiteX24" fmla="*/ 6226686 w 7215574"/>
              <a:gd name="connsiteY24" fmla="*/ 5902672 h 5902672"/>
              <a:gd name="connsiteX25" fmla="*/ 7215574 w 7215574"/>
              <a:gd name="connsiteY25" fmla="*/ 5877272 h 5902672"/>
              <a:gd name="connsiteX26" fmla="*/ 6351478 w 7215574"/>
              <a:gd name="connsiteY26" fmla="*/ 4608512 h 5902672"/>
              <a:gd name="connsiteX27" fmla="*/ 5271358 w 7215574"/>
              <a:gd name="connsiteY27" fmla="*/ 3672408 h 5902672"/>
              <a:gd name="connsiteX28" fmla="*/ 4767302 w 7215574"/>
              <a:gd name="connsiteY28" fmla="*/ 3024336 h 5902672"/>
              <a:gd name="connsiteX29" fmla="*/ 3759190 w 7215574"/>
              <a:gd name="connsiteY29" fmla="*/ 2592288 h 5902672"/>
              <a:gd name="connsiteX30" fmla="*/ 3255135 w 7215574"/>
              <a:gd name="connsiteY30" fmla="*/ 2592288 h 5902672"/>
              <a:gd name="connsiteX31" fmla="*/ 2823087 w 7215574"/>
              <a:gd name="connsiteY31" fmla="*/ 2448272 h 5902672"/>
              <a:gd name="connsiteX32" fmla="*/ 2535055 w 7215574"/>
              <a:gd name="connsiteY32" fmla="*/ 1800200 h 5902672"/>
              <a:gd name="connsiteX33" fmla="*/ 2030999 w 7215574"/>
              <a:gd name="connsiteY33" fmla="*/ 1656184 h 5902672"/>
              <a:gd name="connsiteX34" fmla="*/ 1382927 w 7215574"/>
              <a:gd name="connsiteY34" fmla="*/ 1008112 h 5902672"/>
              <a:gd name="connsiteX35" fmla="*/ 950879 w 7215574"/>
              <a:gd name="connsiteY35" fmla="*/ 288032 h 5902672"/>
              <a:gd name="connsiteX36" fmla="*/ 590839 w 7215574"/>
              <a:gd name="connsiteY36" fmla="*/ 0 h 5902672"/>
              <a:gd name="connsiteX37" fmla="*/ 613286 w 7215574"/>
              <a:gd name="connsiteY37" fmla="*/ 708372 h 5902672"/>
              <a:gd name="connsiteX38" fmla="*/ 230799 w 7215574"/>
              <a:gd name="connsiteY38" fmla="*/ 72008 h 5902672"/>
              <a:gd name="connsiteX39" fmla="*/ 86783 w 7215574"/>
              <a:gd name="connsiteY39" fmla="*/ 216024 h 5902672"/>
              <a:gd name="connsiteX40" fmla="*/ 92587 w 7215574"/>
              <a:gd name="connsiteY40" fmla="*/ 162272 h 5902672"/>
              <a:gd name="connsiteX41" fmla="*/ 86783 w 7215574"/>
              <a:gd name="connsiteY41" fmla="*/ 216024 h 5902672"/>
              <a:gd name="connsiteX0" fmla="*/ 86783 w 7215574"/>
              <a:gd name="connsiteY0" fmla="*/ 487040 h 6173688"/>
              <a:gd name="connsiteX1" fmla="*/ 778386 w 7215574"/>
              <a:gd name="connsiteY1" fmla="*/ 1474688 h 6173688"/>
              <a:gd name="connsiteX2" fmla="*/ 930786 w 7215574"/>
              <a:gd name="connsiteY2" fmla="*/ 1881088 h 6173688"/>
              <a:gd name="connsiteX3" fmla="*/ 1083186 w 7215574"/>
              <a:gd name="connsiteY3" fmla="*/ 2173188 h 6173688"/>
              <a:gd name="connsiteX4" fmla="*/ 1172086 w 7215574"/>
              <a:gd name="connsiteY4" fmla="*/ 2236688 h 6173688"/>
              <a:gd name="connsiteX5" fmla="*/ 1184786 w 7215574"/>
              <a:gd name="connsiteY5" fmla="*/ 2274788 h 6173688"/>
              <a:gd name="connsiteX6" fmla="*/ 1222886 w 7215574"/>
              <a:gd name="connsiteY6" fmla="*/ 2312888 h 6173688"/>
              <a:gd name="connsiteX7" fmla="*/ 1286386 w 7215574"/>
              <a:gd name="connsiteY7" fmla="*/ 2389088 h 6173688"/>
              <a:gd name="connsiteX8" fmla="*/ 1311786 w 7215574"/>
              <a:gd name="connsiteY8" fmla="*/ 2389088 h 6173688"/>
              <a:gd name="connsiteX9" fmla="*/ 1311786 w 7215574"/>
              <a:gd name="connsiteY9" fmla="*/ 2389088 h 6173688"/>
              <a:gd name="connsiteX10" fmla="*/ 1654686 w 7215574"/>
              <a:gd name="connsiteY10" fmla="*/ 2579588 h 6173688"/>
              <a:gd name="connsiteX11" fmla="*/ 1959486 w 7215574"/>
              <a:gd name="connsiteY11" fmla="*/ 2858988 h 6173688"/>
              <a:gd name="connsiteX12" fmla="*/ 2137286 w 7215574"/>
              <a:gd name="connsiteY12" fmla="*/ 3087588 h 6173688"/>
              <a:gd name="connsiteX13" fmla="*/ 2391286 w 7215574"/>
              <a:gd name="connsiteY13" fmla="*/ 3227288 h 6173688"/>
              <a:gd name="connsiteX14" fmla="*/ 2657986 w 7215574"/>
              <a:gd name="connsiteY14" fmla="*/ 3214588 h 6173688"/>
              <a:gd name="connsiteX15" fmla="*/ 3183126 w 7215574"/>
              <a:gd name="connsiteY15" fmla="*/ 3367360 h 6173688"/>
              <a:gd name="connsiteX16" fmla="*/ 3318386 w 7215574"/>
              <a:gd name="connsiteY16" fmla="*/ 3697188 h 6173688"/>
              <a:gd name="connsiteX17" fmla="*/ 3394586 w 7215574"/>
              <a:gd name="connsiteY17" fmla="*/ 3836888 h 6173688"/>
              <a:gd name="connsiteX18" fmla="*/ 4093086 w 7215574"/>
              <a:gd name="connsiteY18" fmla="*/ 4078188 h 6173688"/>
              <a:gd name="connsiteX19" fmla="*/ 4613786 w 7215574"/>
              <a:gd name="connsiteY19" fmla="*/ 4408388 h 6173688"/>
              <a:gd name="connsiteX20" fmla="*/ 4842386 w 7215574"/>
              <a:gd name="connsiteY20" fmla="*/ 4636988 h 6173688"/>
              <a:gd name="connsiteX21" fmla="*/ 5096386 w 7215574"/>
              <a:gd name="connsiteY21" fmla="*/ 4967188 h 6173688"/>
              <a:gd name="connsiteX22" fmla="*/ 5312286 w 7215574"/>
              <a:gd name="connsiteY22" fmla="*/ 5183088 h 6173688"/>
              <a:gd name="connsiteX23" fmla="*/ 5756786 w 7215574"/>
              <a:gd name="connsiteY23" fmla="*/ 5627588 h 6173688"/>
              <a:gd name="connsiteX24" fmla="*/ 6226686 w 7215574"/>
              <a:gd name="connsiteY24" fmla="*/ 6173688 h 6173688"/>
              <a:gd name="connsiteX25" fmla="*/ 7215574 w 7215574"/>
              <a:gd name="connsiteY25" fmla="*/ 6148288 h 6173688"/>
              <a:gd name="connsiteX26" fmla="*/ 6351478 w 7215574"/>
              <a:gd name="connsiteY26" fmla="*/ 4879528 h 6173688"/>
              <a:gd name="connsiteX27" fmla="*/ 5271358 w 7215574"/>
              <a:gd name="connsiteY27" fmla="*/ 3943424 h 6173688"/>
              <a:gd name="connsiteX28" fmla="*/ 4767302 w 7215574"/>
              <a:gd name="connsiteY28" fmla="*/ 3295352 h 6173688"/>
              <a:gd name="connsiteX29" fmla="*/ 3759190 w 7215574"/>
              <a:gd name="connsiteY29" fmla="*/ 2863304 h 6173688"/>
              <a:gd name="connsiteX30" fmla="*/ 3255135 w 7215574"/>
              <a:gd name="connsiteY30" fmla="*/ 2863304 h 6173688"/>
              <a:gd name="connsiteX31" fmla="*/ 2823087 w 7215574"/>
              <a:gd name="connsiteY31" fmla="*/ 2719288 h 6173688"/>
              <a:gd name="connsiteX32" fmla="*/ 2535055 w 7215574"/>
              <a:gd name="connsiteY32" fmla="*/ 2071216 h 6173688"/>
              <a:gd name="connsiteX33" fmla="*/ 2030999 w 7215574"/>
              <a:gd name="connsiteY33" fmla="*/ 1927200 h 6173688"/>
              <a:gd name="connsiteX34" fmla="*/ 1382927 w 7215574"/>
              <a:gd name="connsiteY34" fmla="*/ 1279128 h 6173688"/>
              <a:gd name="connsiteX35" fmla="*/ 950879 w 7215574"/>
              <a:gd name="connsiteY35" fmla="*/ 559048 h 6173688"/>
              <a:gd name="connsiteX36" fmla="*/ 590839 w 7215574"/>
              <a:gd name="connsiteY36" fmla="*/ 271016 h 6173688"/>
              <a:gd name="connsiteX37" fmla="*/ 374815 w 7215574"/>
              <a:gd name="connsiteY37" fmla="*/ 127000 h 6173688"/>
              <a:gd name="connsiteX38" fmla="*/ 230799 w 7215574"/>
              <a:gd name="connsiteY38" fmla="*/ 343024 h 6173688"/>
              <a:gd name="connsiteX39" fmla="*/ 86783 w 7215574"/>
              <a:gd name="connsiteY39" fmla="*/ 487040 h 6173688"/>
              <a:gd name="connsiteX40" fmla="*/ 92587 w 7215574"/>
              <a:gd name="connsiteY40" fmla="*/ 433288 h 6173688"/>
              <a:gd name="connsiteX41" fmla="*/ 86783 w 7215574"/>
              <a:gd name="connsiteY41" fmla="*/ 487040 h 6173688"/>
              <a:gd name="connsiteX0" fmla="*/ 590839 w 7215574"/>
              <a:gd name="connsiteY0" fmla="*/ 847080 h 6173688"/>
              <a:gd name="connsiteX1" fmla="*/ 778386 w 7215574"/>
              <a:gd name="connsiteY1" fmla="*/ 1474688 h 6173688"/>
              <a:gd name="connsiteX2" fmla="*/ 930786 w 7215574"/>
              <a:gd name="connsiteY2" fmla="*/ 1881088 h 6173688"/>
              <a:gd name="connsiteX3" fmla="*/ 1083186 w 7215574"/>
              <a:gd name="connsiteY3" fmla="*/ 2173188 h 6173688"/>
              <a:gd name="connsiteX4" fmla="*/ 1172086 w 7215574"/>
              <a:gd name="connsiteY4" fmla="*/ 2236688 h 6173688"/>
              <a:gd name="connsiteX5" fmla="*/ 1184786 w 7215574"/>
              <a:gd name="connsiteY5" fmla="*/ 2274788 h 6173688"/>
              <a:gd name="connsiteX6" fmla="*/ 1222886 w 7215574"/>
              <a:gd name="connsiteY6" fmla="*/ 2312888 h 6173688"/>
              <a:gd name="connsiteX7" fmla="*/ 1286386 w 7215574"/>
              <a:gd name="connsiteY7" fmla="*/ 2389088 h 6173688"/>
              <a:gd name="connsiteX8" fmla="*/ 1311786 w 7215574"/>
              <a:gd name="connsiteY8" fmla="*/ 2389088 h 6173688"/>
              <a:gd name="connsiteX9" fmla="*/ 1311786 w 7215574"/>
              <a:gd name="connsiteY9" fmla="*/ 2389088 h 6173688"/>
              <a:gd name="connsiteX10" fmla="*/ 1654686 w 7215574"/>
              <a:gd name="connsiteY10" fmla="*/ 2579588 h 6173688"/>
              <a:gd name="connsiteX11" fmla="*/ 1959486 w 7215574"/>
              <a:gd name="connsiteY11" fmla="*/ 2858988 h 6173688"/>
              <a:gd name="connsiteX12" fmla="*/ 2137286 w 7215574"/>
              <a:gd name="connsiteY12" fmla="*/ 3087588 h 6173688"/>
              <a:gd name="connsiteX13" fmla="*/ 2391286 w 7215574"/>
              <a:gd name="connsiteY13" fmla="*/ 3227288 h 6173688"/>
              <a:gd name="connsiteX14" fmla="*/ 2657986 w 7215574"/>
              <a:gd name="connsiteY14" fmla="*/ 3214588 h 6173688"/>
              <a:gd name="connsiteX15" fmla="*/ 3183126 w 7215574"/>
              <a:gd name="connsiteY15" fmla="*/ 3367360 h 6173688"/>
              <a:gd name="connsiteX16" fmla="*/ 3318386 w 7215574"/>
              <a:gd name="connsiteY16" fmla="*/ 3697188 h 6173688"/>
              <a:gd name="connsiteX17" fmla="*/ 3394586 w 7215574"/>
              <a:gd name="connsiteY17" fmla="*/ 3836888 h 6173688"/>
              <a:gd name="connsiteX18" fmla="*/ 4093086 w 7215574"/>
              <a:gd name="connsiteY18" fmla="*/ 4078188 h 6173688"/>
              <a:gd name="connsiteX19" fmla="*/ 4613786 w 7215574"/>
              <a:gd name="connsiteY19" fmla="*/ 4408388 h 6173688"/>
              <a:gd name="connsiteX20" fmla="*/ 4842386 w 7215574"/>
              <a:gd name="connsiteY20" fmla="*/ 4636988 h 6173688"/>
              <a:gd name="connsiteX21" fmla="*/ 5096386 w 7215574"/>
              <a:gd name="connsiteY21" fmla="*/ 4967188 h 6173688"/>
              <a:gd name="connsiteX22" fmla="*/ 5312286 w 7215574"/>
              <a:gd name="connsiteY22" fmla="*/ 5183088 h 6173688"/>
              <a:gd name="connsiteX23" fmla="*/ 5756786 w 7215574"/>
              <a:gd name="connsiteY23" fmla="*/ 5627588 h 6173688"/>
              <a:gd name="connsiteX24" fmla="*/ 6226686 w 7215574"/>
              <a:gd name="connsiteY24" fmla="*/ 6173688 h 6173688"/>
              <a:gd name="connsiteX25" fmla="*/ 7215574 w 7215574"/>
              <a:gd name="connsiteY25" fmla="*/ 6148288 h 6173688"/>
              <a:gd name="connsiteX26" fmla="*/ 6351478 w 7215574"/>
              <a:gd name="connsiteY26" fmla="*/ 4879528 h 6173688"/>
              <a:gd name="connsiteX27" fmla="*/ 5271358 w 7215574"/>
              <a:gd name="connsiteY27" fmla="*/ 3943424 h 6173688"/>
              <a:gd name="connsiteX28" fmla="*/ 4767302 w 7215574"/>
              <a:gd name="connsiteY28" fmla="*/ 3295352 h 6173688"/>
              <a:gd name="connsiteX29" fmla="*/ 3759190 w 7215574"/>
              <a:gd name="connsiteY29" fmla="*/ 2863304 h 6173688"/>
              <a:gd name="connsiteX30" fmla="*/ 3255135 w 7215574"/>
              <a:gd name="connsiteY30" fmla="*/ 2863304 h 6173688"/>
              <a:gd name="connsiteX31" fmla="*/ 2823087 w 7215574"/>
              <a:gd name="connsiteY31" fmla="*/ 2719288 h 6173688"/>
              <a:gd name="connsiteX32" fmla="*/ 2535055 w 7215574"/>
              <a:gd name="connsiteY32" fmla="*/ 2071216 h 6173688"/>
              <a:gd name="connsiteX33" fmla="*/ 2030999 w 7215574"/>
              <a:gd name="connsiteY33" fmla="*/ 1927200 h 6173688"/>
              <a:gd name="connsiteX34" fmla="*/ 1382927 w 7215574"/>
              <a:gd name="connsiteY34" fmla="*/ 1279128 h 6173688"/>
              <a:gd name="connsiteX35" fmla="*/ 950879 w 7215574"/>
              <a:gd name="connsiteY35" fmla="*/ 559048 h 6173688"/>
              <a:gd name="connsiteX36" fmla="*/ 590839 w 7215574"/>
              <a:gd name="connsiteY36" fmla="*/ 271016 h 6173688"/>
              <a:gd name="connsiteX37" fmla="*/ 374815 w 7215574"/>
              <a:gd name="connsiteY37" fmla="*/ 127000 h 6173688"/>
              <a:gd name="connsiteX38" fmla="*/ 230799 w 7215574"/>
              <a:gd name="connsiteY38" fmla="*/ 343024 h 6173688"/>
              <a:gd name="connsiteX39" fmla="*/ 86783 w 7215574"/>
              <a:gd name="connsiteY39" fmla="*/ 487040 h 6173688"/>
              <a:gd name="connsiteX40" fmla="*/ 92587 w 7215574"/>
              <a:gd name="connsiteY40" fmla="*/ 433288 h 6173688"/>
              <a:gd name="connsiteX41" fmla="*/ 590839 w 7215574"/>
              <a:gd name="connsiteY41" fmla="*/ 847080 h 6173688"/>
              <a:gd name="connsiteX0" fmla="*/ 590839 w 7215574"/>
              <a:gd name="connsiteY0" fmla="*/ 919088 h 6173688"/>
              <a:gd name="connsiteX1" fmla="*/ 778386 w 7215574"/>
              <a:gd name="connsiteY1" fmla="*/ 1474688 h 6173688"/>
              <a:gd name="connsiteX2" fmla="*/ 930786 w 7215574"/>
              <a:gd name="connsiteY2" fmla="*/ 1881088 h 6173688"/>
              <a:gd name="connsiteX3" fmla="*/ 1083186 w 7215574"/>
              <a:gd name="connsiteY3" fmla="*/ 2173188 h 6173688"/>
              <a:gd name="connsiteX4" fmla="*/ 1172086 w 7215574"/>
              <a:gd name="connsiteY4" fmla="*/ 2236688 h 6173688"/>
              <a:gd name="connsiteX5" fmla="*/ 1184786 w 7215574"/>
              <a:gd name="connsiteY5" fmla="*/ 2274788 h 6173688"/>
              <a:gd name="connsiteX6" fmla="*/ 1222886 w 7215574"/>
              <a:gd name="connsiteY6" fmla="*/ 2312888 h 6173688"/>
              <a:gd name="connsiteX7" fmla="*/ 1286386 w 7215574"/>
              <a:gd name="connsiteY7" fmla="*/ 2389088 h 6173688"/>
              <a:gd name="connsiteX8" fmla="*/ 1311786 w 7215574"/>
              <a:gd name="connsiteY8" fmla="*/ 2389088 h 6173688"/>
              <a:gd name="connsiteX9" fmla="*/ 1311786 w 7215574"/>
              <a:gd name="connsiteY9" fmla="*/ 2389088 h 6173688"/>
              <a:gd name="connsiteX10" fmla="*/ 1654686 w 7215574"/>
              <a:gd name="connsiteY10" fmla="*/ 2579588 h 6173688"/>
              <a:gd name="connsiteX11" fmla="*/ 1959486 w 7215574"/>
              <a:gd name="connsiteY11" fmla="*/ 2858988 h 6173688"/>
              <a:gd name="connsiteX12" fmla="*/ 2137286 w 7215574"/>
              <a:gd name="connsiteY12" fmla="*/ 3087588 h 6173688"/>
              <a:gd name="connsiteX13" fmla="*/ 2391286 w 7215574"/>
              <a:gd name="connsiteY13" fmla="*/ 3227288 h 6173688"/>
              <a:gd name="connsiteX14" fmla="*/ 2657986 w 7215574"/>
              <a:gd name="connsiteY14" fmla="*/ 3214588 h 6173688"/>
              <a:gd name="connsiteX15" fmla="*/ 3183126 w 7215574"/>
              <a:gd name="connsiteY15" fmla="*/ 3367360 h 6173688"/>
              <a:gd name="connsiteX16" fmla="*/ 3318386 w 7215574"/>
              <a:gd name="connsiteY16" fmla="*/ 3697188 h 6173688"/>
              <a:gd name="connsiteX17" fmla="*/ 3394586 w 7215574"/>
              <a:gd name="connsiteY17" fmla="*/ 3836888 h 6173688"/>
              <a:gd name="connsiteX18" fmla="*/ 4093086 w 7215574"/>
              <a:gd name="connsiteY18" fmla="*/ 4078188 h 6173688"/>
              <a:gd name="connsiteX19" fmla="*/ 4613786 w 7215574"/>
              <a:gd name="connsiteY19" fmla="*/ 4408388 h 6173688"/>
              <a:gd name="connsiteX20" fmla="*/ 4842386 w 7215574"/>
              <a:gd name="connsiteY20" fmla="*/ 4636988 h 6173688"/>
              <a:gd name="connsiteX21" fmla="*/ 5096386 w 7215574"/>
              <a:gd name="connsiteY21" fmla="*/ 4967188 h 6173688"/>
              <a:gd name="connsiteX22" fmla="*/ 5312286 w 7215574"/>
              <a:gd name="connsiteY22" fmla="*/ 5183088 h 6173688"/>
              <a:gd name="connsiteX23" fmla="*/ 5756786 w 7215574"/>
              <a:gd name="connsiteY23" fmla="*/ 5627588 h 6173688"/>
              <a:gd name="connsiteX24" fmla="*/ 6226686 w 7215574"/>
              <a:gd name="connsiteY24" fmla="*/ 6173688 h 6173688"/>
              <a:gd name="connsiteX25" fmla="*/ 7215574 w 7215574"/>
              <a:gd name="connsiteY25" fmla="*/ 6148288 h 6173688"/>
              <a:gd name="connsiteX26" fmla="*/ 6351478 w 7215574"/>
              <a:gd name="connsiteY26" fmla="*/ 4879528 h 6173688"/>
              <a:gd name="connsiteX27" fmla="*/ 5271358 w 7215574"/>
              <a:gd name="connsiteY27" fmla="*/ 3943424 h 6173688"/>
              <a:gd name="connsiteX28" fmla="*/ 4767302 w 7215574"/>
              <a:gd name="connsiteY28" fmla="*/ 3295352 h 6173688"/>
              <a:gd name="connsiteX29" fmla="*/ 3759190 w 7215574"/>
              <a:gd name="connsiteY29" fmla="*/ 2863304 h 6173688"/>
              <a:gd name="connsiteX30" fmla="*/ 3255135 w 7215574"/>
              <a:gd name="connsiteY30" fmla="*/ 2863304 h 6173688"/>
              <a:gd name="connsiteX31" fmla="*/ 2823087 w 7215574"/>
              <a:gd name="connsiteY31" fmla="*/ 2719288 h 6173688"/>
              <a:gd name="connsiteX32" fmla="*/ 2535055 w 7215574"/>
              <a:gd name="connsiteY32" fmla="*/ 2071216 h 6173688"/>
              <a:gd name="connsiteX33" fmla="*/ 2030999 w 7215574"/>
              <a:gd name="connsiteY33" fmla="*/ 1927200 h 6173688"/>
              <a:gd name="connsiteX34" fmla="*/ 1382927 w 7215574"/>
              <a:gd name="connsiteY34" fmla="*/ 1279128 h 6173688"/>
              <a:gd name="connsiteX35" fmla="*/ 950879 w 7215574"/>
              <a:gd name="connsiteY35" fmla="*/ 559048 h 6173688"/>
              <a:gd name="connsiteX36" fmla="*/ 590839 w 7215574"/>
              <a:gd name="connsiteY36" fmla="*/ 271016 h 6173688"/>
              <a:gd name="connsiteX37" fmla="*/ 374815 w 7215574"/>
              <a:gd name="connsiteY37" fmla="*/ 127000 h 6173688"/>
              <a:gd name="connsiteX38" fmla="*/ 230799 w 7215574"/>
              <a:gd name="connsiteY38" fmla="*/ 343024 h 6173688"/>
              <a:gd name="connsiteX39" fmla="*/ 86783 w 7215574"/>
              <a:gd name="connsiteY39" fmla="*/ 487040 h 6173688"/>
              <a:gd name="connsiteX40" fmla="*/ 92587 w 7215574"/>
              <a:gd name="connsiteY40" fmla="*/ 433288 h 6173688"/>
              <a:gd name="connsiteX41" fmla="*/ 590839 w 7215574"/>
              <a:gd name="connsiteY41" fmla="*/ 919088 h 6173688"/>
              <a:gd name="connsiteX0" fmla="*/ 793297 w 7418032"/>
              <a:gd name="connsiteY0" fmla="*/ 919088 h 6173688"/>
              <a:gd name="connsiteX1" fmla="*/ 980844 w 7418032"/>
              <a:gd name="connsiteY1" fmla="*/ 1474688 h 6173688"/>
              <a:gd name="connsiteX2" fmla="*/ 1133244 w 7418032"/>
              <a:gd name="connsiteY2" fmla="*/ 1881088 h 6173688"/>
              <a:gd name="connsiteX3" fmla="*/ 1285644 w 7418032"/>
              <a:gd name="connsiteY3" fmla="*/ 2173188 h 6173688"/>
              <a:gd name="connsiteX4" fmla="*/ 1374544 w 7418032"/>
              <a:gd name="connsiteY4" fmla="*/ 2236688 h 6173688"/>
              <a:gd name="connsiteX5" fmla="*/ 1387244 w 7418032"/>
              <a:gd name="connsiteY5" fmla="*/ 2274788 h 6173688"/>
              <a:gd name="connsiteX6" fmla="*/ 1425344 w 7418032"/>
              <a:gd name="connsiteY6" fmla="*/ 2312888 h 6173688"/>
              <a:gd name="connsiteX7" fmla="*/ 1488844 w 7418032"/>
              <a:gd name="connsiteY7" fmla="*/ 2389088 h 6173688"/>
              <a:gd name="connsiteX8" fmla="*/ 1514244 w 7418032"/>
              <a:gd name="connsiteY8" fmla="*/ 2389088 h 6173688"/>
              <a:gd name="connsiteX9" fmla="*/ 1514244 w 7418032"/>
              <a:gd name="connsiteY9" fmla="*/ 2389088 h 6173688"/>
              <a:gd name="connsiteX10" fmla="*/ 1857144 w 7418032"/>
              <a:gd name="connsiteY10" fmla="*/ 2579588 h 6173688"/>
              <a:gd name="connsiteX11" fmla="*/ 2161944 w 7418032"/>
              <a:gd name="connsiteY11" fmla="*/ 2858988 h 6173688"/>
              <a:gd name="connsiteX12" fmla="*/ 2339744 w 7418032"/>
              <a:gd name="connsiteY12" fmla="*/ 3087588 h 6173688"/>
              <a:gd name="connsiteX13" fmla="*/ 2593744 w 7418032"/>
              <a:gd name="connsiteY13" fmla="*/ 3227288 h 6173688"/>
              <a:gd name="connsiteX14" fmla="*/ 2860444 w 7418032"/>
              <a:gd name="connsiteY14" fmla="*/ 3214588 h 6173688"/>
              <a:gd name="connsiteX15" fmla="*/ 3385584 w 7418032"/>
              <a:gd name="connsiteY15" fmla="*/ 3367360 h 6173688"/>
              <a:gd name="connsiteX16" fmla="*/ 3520844 w 7418032"/>
              <a:gd name="connsiteY16" fmla="*/ 3697188 h 6173688"/>
              <a:gd name="connsiteX17" fmla="*/ 3597044 w 7418032"/>
              <a:gd name="connsiteY17" fmla="*/ 3836888 h 6173688"/>
              <a:gd name="connsiteX18" fmla="*/ 4295544 w 7418032"/>
              <a:gd name="connsiteY18" fmla="*/ 4078188 h 6173688"/>
              <a:gd name="connsiteX19" fmla="*/ 4816244 w 7418032"/>
              <a:gd name="connsiteY19" fmla="*/ 4408388 h 6173688"/>
              <a:gd name="connsiteX20" fmla="*/ 5044844 w 7418032"/>
              <a:gd name="connsiteY20" fmla="*/ 4636988 h 6173688"/>
              <a:gd name="connsiteX21" fmla="*/ 5298844 w 7418032"/>
              <a:gd name="connsiteY21" fmla="*/ 4967188 h 6173688"/>
              <a:gd name="connsiteX22" fmla="*/ 5514744 w 7418032"/>
              <a:gd name="connsiteY22" fmla="*/ 5183088 h 6173688"/>
              <a:gd name="connsiteX23" fmla="*/ 5959244 w 7418032"/>
              <a:gd name="connsiteY23" fmla="*/ 5627588 h 6173688"/>
              <a:gd name="connsiteX24" fmla="*/ 6429144 w 7418032"/>
              <a:gd name="connsiteY24" fmla="*/ 6173688 h 6173688"/>
              <a:gd name="connsiteX25" fmla="*/ 7418032 w 7418032"/>
              <a:gd name="connsiteY25" fmla="*/ 6148288 h 6173688"/>
              <a:gd name="connsiteX26" fmla="*/ 6553936 w 7418032"/>
              <a:gd name="connsiteY26" fmla="*/ 4879528 h 6173688"/>
              <a:gd name="connsiteX27" fmla="*/ 5473816 w 7418032"/>
              <a:gd name="connsiteY27" fmla="*/ 3943424 h 6173688"/>
              <a:gd name="connsiteX28" fmla="*/ 4969760 w 7418032"/>
              <a:gd name="connsiteY28" fmla="*/ 3295352 h 6173688"/>
              <a:gd name="connsiteX29" fmla="*/ 3961648 w 7418032"/>
              <a:gd name="connsiteY29" fmla="*/ 2863304 h 6173688"/>
              <a:gd name="connsiteX30" fmla="*/ 3457593 w 7418032"/>
              <a:gd name="connsiteY30" fmla="*/ 2863304 h 6173688"/>
              <a:gd name="connsiteX31" fmla="*/ 3025545 w 7418032"/>
              <a:gd name="connsiteY31" fmla="*/ 2719288 h 6173688"/>
              <a:gd name="connsiteX32" fmla="*/ 2737513 w 7418032"/>
              <a:gd name="connsiteY32" fmla="*/ 2071216 h 6173688"/>
              <a:gd name="connsiteX33" fmla="*/ 2233457 w 7418032"/>
              <a:gd name="connsiteY33" fmla="*/ 1927200 h 6173688"/>
              <a:gd name="connsiteX34" fmla="*/ 1585385 w 7418032"/>
              <a:gd name="connsiteY34" fmla="*/ 1279128 h 6173688"/>
              <a:gd name="connsiteX35" fmla="*/ 1153337 w 7418032"/>
              <a:gd name="connsiteY35" fmla="*/ 559048 h 6173688"/>
              <a:gd name="connsiteX36" fmla="*/ 793297 w 7418032"/>
              <a:gd name="connsiteY36" fmla="*/ 271016 h 6173688"/>
              <a:gd name="connsiteX37" fmla="*/ 577273 w 7418032"/>
              <a:gd name="connsiteY37" fmla="*/ 127000 h 6173688"/>
              <a:gd name="connsiteX38" fmla="*/ 433257 w 7418032"/>
              <a:gd name="connsiteY38" fmla="*/ 343024 h 6173688"/>
              <a:gd name="connsiteX39" fmla="*/ 289241 w 7418032"/>
              <a:gd name="connsiteY39" fmla="*/ 487040 h 6173688"/>
              <a:gd name="connsiteX40" fmla="*/ 1209 w 7418032"/>
              <a:gd name="connsiteY40" fmla="*/ 559048 h 6173688"/>
              <a:gd name="connsiteX41" fmla="*/ 793297 w 7418032"/>
              <a:gd name="connsiteY41" fmla="*/ 919088 h 6173688"/>
              <a:gd name="connsiteX0" fmla="*/ 1022887 w 7647622"/>
              <a:gd name="connsiteY0" fmla="*/ 919088 h 6173688"/>
              <a:gd name="connsiteX1" fmla="*/ 1210434 w 7647622"/>
              <a:gd name="connsiteY1" fmla="*/ 1474688 h 6173688"/>
              <a:gd name="connsiteX2" fmla="*/ 1362834 w 7647622"/>
              <a:gd name="connsiteY2" fmla="*/ 1881088 h 6173688"/>
              <a:gd name="connsiteX3" fmla="*/ 1515234 w 7647622"/>
              <a:gd name="connsiteY3" fmla="*/ 2173188 h 6173688"/>
              <a:gd name="connsiteX4" fmla="*/ 1604134 w 7647622"/>
              <a:gd name="connsiteY4" fmla="*/ 2236688 h 6173688"/>
              <a:gd name="connsiteX5" fmla="*/ 1616834 w 7647622"/>
              <a:gd name="connsiteY5" fmla="*/ 2274788 h 6173688"/>
              <a:gd name="connsiteX6" fmla="*/ 1654934 w 7647622"/>
              <a:gd name="connsiteY6" fmla="*/ 2312888 h 6173688"/>
              <a:gd name="connsiteX7" fmla="*/ 1718434 w 7647622"/>
              <a:gd name="connsiteY7" fmla="*/ 2389088 h 6173688"/>
              <a:gd name="connsiteX8" fmla="*/ 1743834 w 7647622"/>
              <a:gd name="connsiteY8" fmla="*/ 2389088 h 6173688"/>
              <a:gd name="connsiteX9" fmla="*/ 1743834 w 7647622"/>
              <a:gd name="connsiteY9" fmla="*/ 2389088 h 6173688"/>
              <a:gd name="connsiteX10" fmla="*/ 2086734 w 7647622"/>
              <a:gd name="connsiteY10" fmla="*/ 2579588 h 6173688"/>
              <a:gd name="connsiteX11" fmla="*/ 2391534 w 7647622"/>
              <a:gd name="connsiteY11" fmla="*/ 2858988 h 6173688"/>
              <a:gd name="connsiteX12" fmla="*/ 2569334 w 7647622"/>
              <a:gd name="connsiteY12" fmla="*/ 3087588 h 6173688"/>
              <a:gd name="connsiteX13" fmla="*/ 2823334 w 7647622"/>
              <a:gd name="connsiteY13" fmla="*/ 3227288 h 6173688"/>
              <a:gd name="connsiteX14" fmla="*/ 3090034 w 7647622"/>
              <a:gd name="connsiteY14" fmla="*/ 3214588 h 6173688"/>
              <a:gd name="connsiteX15" fmla="*/ 3615174 w 7647622"/>
              <a:gd name="connsiteY15" fmla="*/ 3367360 h 6173688"/>
              <a:gd name="connsiteX16" fmla="*/ 3750434 w 7647622"/>
              <a:gd name="connsiteY16" fmla="*/ 3697188 h 6173688"/>
              <a:gd name="connsiteX17" fmla="*/ 3826634 w 7647622"/>
              <a:gd name="connsiteY17" fmla="*/ 3836888 h 6173688"/>
              <a:gd name="connsiteX18" fmla="*/ 4525134 w 7647622"/>
              <a:gd name="connsiteY18" fmla="*/ 4078188 h 6173688"/>
              <a:gd name="connsiteX19" fmla="*/ 5045834 w 7647622"/>
              <a:gd name="connsiteY19" fmla="*/ 4408388 h 6173688"/>
              <a:gd name="connsiteX20" fmla="*/ 5274434 w 7647622"/>
              <a:gd name="connsiteY20" fmla="*/ 4636988 h 6173688"/>
              <a:gd name="connsiteX21" fmla="*/ 5528434 w 7647622"/>
              <a:gd name="connsiteY21" fmla="*/ 4967188 h 6173688"/>
              <a:gd name="connsiteX22" fmla="*/ 5744334 w 7647622"/>
              <a:gd name="connsiteY22" fmla="*/ 5183088 h 6173688"/>
              <a:gd name="connsiteX23" fmla="*/ 6188834 w 7647622"/>
              <a:gd name="connsiteY23" fmla="*/ 5627588 h 6173688"/>
              <a:gd name="connsiteX24" fmla="*/ 6658734 w 7647622"/>
              <a:gd name="connsiteY24" fmla="*/ 6173688 h 6173688"/>
              <a:gd name="connsiteX25" fmla="*/ 7647622 w 7647622"/>
              <a:gd name="connsiteY25" fmla="*/ 6148288 h 6173688"/>
              <a:gd name="connsiteX26" fmla="*/ 6783526 w 7647622"/>
              <a:gd name="connsiteY26" fmla="*/ 4879528 h 6173688"/>
              <a:gd name="connsiteX27" fmla="*/ 5703406 w 7647622"/>
              <a:gd name="connsiteY27" fmla="*/ 3943424 h 6173688"/>
              <a:gd name="connsiteX28" fmla="*/ 5199350 w 7647622"/>
              <a:gd name="connsiteY28" fmla="*/ 3295352 h 6173688"/>
              <a:gd name="connsiteX29" fmla="*/ 4191238 w 7647622"/>
              <a:gd name="connsiteY29" fmla="*/ 2863304 h 6173688"/>
              <a:gd name="connsiteX30" fmla="*/ 3687183 w 7647622"/>
              <a:gd name="connsiteY30" fmla="*/ 2863304 h 6173688"/>
              <a:gd name="connsiteX31" fmla="*/ 3255135 w 7647622"/>
              <a:gd name="connsiteY31" fmla="*/ 2719288 h 6173688"/>
              <a:gd name="connsiteX32" fmla="*/ 2967103 w 7647622"/>
              <a:gd name="connsiteY32" fmla="*/ 2071216 h 6173688"/>
              <a:gd name="connsiteX33" fmla="*/ 2463047 w 7647622"/>
              <a:gd name="connsiteY33" fmla="*/ 1927200 h 6173688"/>
              <a:gd name="connsiteX34" fmla="*/ 1814975 w 7647622"/>
              <a:gd name="connsiteY34" fmla="*/ 1279128 h 6173688"/>
              <a:gd name="connsiteX35" fmla="*/ 1382927 w 7647622"/>
              <a:gd name="connsiteY35" fmla="*/ 559048 h 6173688"/>
              <a:gd name="connsiteX36" fmla="*/ 1022887 w 7647622"/>
              <a:gd name="connsiteY36" fmla="*/ 271016 h 6173688"/>
              <a:gd name="connsiteX37" fmla="*/ 806863 w 7647622"/>
              <a:gd name="connsiteY37" fmla="*/ 127000 h 6173688"/>
              <a:gd name="connsiteX38" fmla="*/ 662847 w 7647622"/>
              <a:gd name="connsiteY38" fmla="*/ 343024 h 6173688"/>
              <a:gd name="connsiteX39" fmla="*/ 86783 w 7647622"/>
              <a:gd name="connsiteY39" fmla="*/ 415032 h 6173688"/>
              <a:gd name="connsiteX40" fmla="*/ 230799 w 7647622"/>
              <a:gd name="connsiteY40" fmla="*/ 559048 h 6173688"/>
              <a:gd name="connsiteX41" fmla="*/ 1022887 w 7647622"/>
              <a:gd name="connsiteY41" fmla="*/ 919088 h 6173688"/>
              <a:gd name="connsiteX0" fmla="*/ 1022887 w 7647622"/>
              <a:gd name="connsiteY0" fmla="*/ 936104 h 6190704"/>
              <a:gd name="connsiteX1" fmla="*/ 1210434 w 7647622"/>
              <a:gd name="connsiteY1" fmla="*/ 1491704 h 6190704"/>
              <a:gd name="connsiteX2" fmla="*/ 1362834 w 7647622"/>
              <a:gd name="connsiteY2" fmla="*/ 1898104 h 6190704"/>
              <a:gd name="connsiteX3" fmla="*/ 1515234 w 7647622"/>
              <a:gd name="connsiteY3" fmla="*/ 2190204 h 6190704"/>
              <a:gd name="connsiteX4" fmla="*/ 1604134 w 7647622"/>
              <a:gd name="connsiteY4" fmla="*/ 2253704 h 6190704"/>
              <a:gd name="connsiteX5" fmla="*/ 1616834 w 7647622"/>
              <a:gd name="connsiteY5" fmla="*/ 2291804 h 6190704"/>
              <a:gd name="connsiteX6" fmla="*/ 1654934 w 7647622"/>
              <a:gd name="connsiteY6" fmla="*/ 2329904 h 6190704"/>
              <a:gd name="connsiteX7" fmla="*/ 1718434 w 7647622"/>
              <a:gd name="connsiteY7" fmla="*/ 2406104 h 6190704"/>
              <a:gd name="connsiteX8" fmla="*/ 1743834 w 7647622"/>
              <a:gd name="connsiteY8" fmla="*/ 2406104 h 6190704"/>
              <a:gd name="connsiteX9" fmla="*/ 1743834 w 7647622"/>
              <a:gd name="connsiteY9" fmla="*/ 2406104 h 6190704"/>
              <a:gd name="connsiteX10" fmla="*/ 2086734 w 7647622"/>
              <a:gd name="connsiteY10" fmla="*/ 2596604 h 6190704"/>
              <a:gd name="connsiteX11" fmla="*/ 2391534 w 7647622"/>
              <a:gd name="connsiteY11" fmla="*/ 2876004 h 6190704"/>
              <a:gd name="connsiteX12" fmla="*/ 2569334 w 7647622"/>
              <a:gd name="connsiteY12" fmla="*/ 3104604 h 6190704"/>
              <a:gd name="connsiteX13" fmla="*/ 2823334 w 7647622"/>
              <a:gd name="connsiteY13" fmla="*/ 3244304 h 6190704"/>
              <a:gd name="connsiteX14" fmla="*/ 3090034 w 7647622"/>
              <a:gd name="connsiteY14" fmla="*/ 3231604 h 6190704"/>
              <a:gd name="connsiteX15" fmla="*/ 3615174 w 7647622"/>
              <a:gd name="connsiteY15" fmla="*/ 3384376 h 6190704"/>
              <a:gd name="connsiteX16" fmla="*/ 3750434 w 7647622"/>
              <a:gd name="connsiteY16" fmla="*/ 3714204 h 6190704"/>
              <a:gd name="connsiteX17" fmla="*/ 3826634 w 7647622"/>
              <a:gd name="connsiteY17" fmla="*/ 3853904 h 6190704"/>
              <a:gd name="connsiteX18" fmla="*/ 4525134 w 7647622"/>
              <a:gd name="connsiteY18" fmla="*/ 4095204 h 6190704"/>
              <a:gd name="connsiteX19" fmla="*/ 5045834 w 7647622"/>
              <a:gd name="connsiteY19" fmla="*/ 4425404 h 6190704"/>
              <a:gd name="connsiteX20" fmla="*/ 5274434 w 7647622"/>
              <a:gd name="connsiteY20" fmla="*/ 4654004 h 6190704"/>
              <a:gd name="connsiteX21" fmla="*/ 5528434 w 7647622"/>
              <a:gd name="connsiteY21" fmla="*/ 4984204 h 6190704"/>
              <a:gd name="connsiteX22" fmla="*/ 5744334 w 7647622"/>
              <a:gd name="connsiteY22" fmla="*/ 5200104 h 6190704"/>
              <a:gd name="connsiteX23" fmla="*/ 6188834 w 7647622"/>
              <a:gd name="connsiteY23" fmla="*/ 5644604 h 6190704"/>
              <a:gd name="connsiteX24" fmla="*/ 6658734 w 7647622"/>
              <a:gd name="connsiteY24" fmla="*/ 6190704 h 6190704"/>
              <a:gd name="connsiteX25" fmla="*/ 7647622 w 7647622"/>
              <a:gd name="connsiteY25" fmla="*/ 6165304 h 6190704"/>
              <a:gd name="connsiteX26" fmla="*/ 6783526 w 7647622"/>
              <a:gd name="connsiteY26" fmla="*/ 4896544 h 6190704"/>
              <a:gd name="connsiteX27" fmla="*/ 5703406 w 7647622"/>
              <a:gd name="connsiteY27" fmla="*/ 3960440 h 6190704"/>
              <a:gd name="connsiteX28" fmla="*/ 5199350 w 7647622"/>
              <a:gd name="connsiteY28" fmla="*/ 3312368 h 6190704"/>
              <a:gd name="connsiteX29" fmla="*/ 4191238 w 7647622"/>
              <a:gd name="connsiteY29" fmla="*/ 2880320 h 6190704"/>
              <a:gd name="connsiteX30" fmla="*/ 3687183 w 7647622"/>
              <a:gd name="connsiteY30" fmla="*/ 2880320 h 6190704"/>
              <a:gd name="connsiteX31" fmla="*/ 3255135 w 7647622"/>
              <a:gd name="connsiteY31" fmla="*/ 2736304 h 6190704"/>
              <a:gd name="connsiteX32" fmla="*/ 2967103 w 7647622"/>
              <a:gd name="connsiteY32" fmla="*/ 2088232 h 6190704"/>
              <a:gd name="connsiteX33" fmla="*/ 2463047 w 7647622"/>
              <a:gd name="connsiteY33" fmla="*/ 1944216 h 6190704"/>
              <a:gd name="connsiteX34" fmla="*/ 1814975 w 7647622"/>
              <a:gd name="connsiteY34" fmla="*/ 1296144 h 6190704"/>
              <a:gd name="connsiteX35" fmla="*/ 1382927 w 7647622"/>
              <a:gd name="connsiteY35" fmla="*/ 576064 h 6190704"/>
              <a:gd name="connsiteX36" fmla="*/ 1022887 w 7647622"/>
              <a:gd name="connsiteY36" fmla="*/ 288032 h 6190704"/>
              <a:gd name="connsiteX37" fmla="*/ 806863 w 7647622"/>
              <a:gd name="connsiteY37" fmla="*/ 144016 h 6190704"/>
              <a:gd name="connsiteX38" fmla="*/ 86783 w 7647622"/>
              <a:gd name="connsiteY38" fmla="*/ 0 h 6190704"/>
              <a:gd name="connsiteX39" fmla="*/ 86783 w 7647622"/>
              <a:gd name="connsiteY39" fmla="*/ 432048 h 6190704"/>
              <a:gd name="connsiteX40" fmla="*/ 230799 w 7647622"/>
              <a:gd name="connsiteY40" fmla="*/ 576064 h 6190704"/>
              <a:gd name="connsiteX41" fmla="*/ 1022887 w 7647622"/>
              <a:gd name="connsiteY41" fmla="*/ 936104 h 6190704"/>
              <a:gd name="connsiteX0" fmla="*/ 1022887 w 7647622"/>
              <a:gd name="connsiteY0" fmla="*/ 1063104 h 6317704"/>
              <a:gd name="connsiteX1" fmla="*/ 1210434 w 7647622"/>
              <a:gd name="connsiteY1" fmla="*/ 1618704 h 6317704"/>
              <a:gd name="connsiteX2" fmla="*/ 1362834 w 7647622"/>
              <a:gd name="connsiteY2" fmla="*/ 2025104 h 6317704"/>
              <a:gd name="connsiteX3" fmla="*/ 1515234 w 7647622"/>
              <a:gd name="connsiteY3" fmla="*/ 2317204 h 6317704"/>
              <a:gd name="connsiteX4" fmla="*/ 1604134 w 7647622"/>
              <a:gd name="connsiteY4" fmla="*/ 2380704 h 6317704"/>
              <a:gd name="connsiteX5" fmla="*/ 1616834 w 7647622"/>
              <a:gd name="connsiteY5" fmla="*/ 2418804 h 6317704"/>
              <a:gd name="connsiteX6" fmla="*/ 1654934 w 7647622"/>
              <a:gd name="connsiteY6" fmla="*/ 2456904 h 6317704"/>
              <a:gd name="connsiteX7" fmla="*/ 1718434 w 7647622"/>
              <a:gd name="connsiteY7" fmla="*/ 2533104 h 6317704"/>
              <a:gd name="connsiteX8" fmla="*/ 1743834 w 7647622"/>
              <a:gd name="connsiteY8" fmla="*/ 2533104 h 6317704"/>
              <a:gd name="connsiteX9" fmla="*/ 1743834 w 7647622"/>
              <a:gd name="connsiteY9" fmla="*/ 2533104 h 6317704"/>
              <a:gd name="connsiteX10" fmla="*/ 2086734 w 7647622"/>
              <a:gd name="connsiteY10" fmla="*/ 2723604 h 6317704"/>
              <a:gd name="connsiteX11" fmla="*/ 2391534 w 7647622"/>
              <a:gd name="connsiteY11" fmla="*/ 3003004 h 6317704"/>
              <a:gd name="connsiteX12" fmla="*/ 2569334 w 7647622"/>
              <a:gd name="connsiteY12" fmla="*/ 3231604 h 6317704"/>
              <a:gd name="connsiteX13" fmla="*/ 2823334 w 7647622"/>
              <a:gd name="connsiteY13" fmla="*/ 3371304 h 6317704"/>
              <a:gd name="connsiteX14" fmla="*/ 3090034 w 7647622"/>
              <a:gd name="connsiteY14" fmla="*/ 3358604 h 6317704"/>
              <a:gd name="connsiteX15" fmla="*/ 3615174 w 7647622"/>
              <a:gd name="connsiteY15" fmla="*/ 3511376 h 6317704"/>
              <a:gd name="connsiteX16" fmla="*/ 3750434 w 7647622"/>
              <a:gd name="connsiteY16" fmla="*/ 3841204 h 6317704"/>
              <a:gd name="connsiteX17" fmla="*/ 3826634 w 7647622"/>
              <a:gd name="connsiteY17" fmla="*/ 3980904 h 6317704"/>
              <a:gd name="connsiteX18" fmla="*/ 4525134 w 7647622"/>
              <a:gd name="connsiteY18" fmla="*/ 4222204 h 6317704"/>
              <a:gd name="connsiteX19" fmla="*/ 5045834 w 7647622"/>
              <a:gd name="connsiteY19" fmla="*/ 4552404 h 6317704"/>
              <a:gd name="connsiteX20" fmla="*/ 5274434 w 7647622"/>
              <a:gd name="connsiteY20" fmla="*/ 4781004 h 6317704"/>
              <a:gd name="connsiteX21" fmla="*/ 5528434 w 7647622"/>
              <a:gd name="connsiteY21" fmla="*/ 5111204 h 6317704"/>
              <a:gd name="connsiteX22" fmla="*/ 5744334 w 7647622"/>
              <a:gd name="connsiteY22" fmla="*/ 5327104 h 6317704"/>
              <a:gd name="connsiteX23" fmla="*/ 6188834 w 7647622"/>
              <a:gd name="connsiteY23" fmla="*/ 5771604 h 6317704"/>
              <a:gd name="connsiteX24" fmla="*/ 6658734 w 7647622"/>
              <a:gd name="connsiteY24" fmla="*/ 6317704 h 6317704"/>
              <a:gd name="connsiteX25" fmla="*/ 7647622 w 7647622"/>
              <a:gd name="connsiteY25" fmla="*/ 6292304 h 6317704"/>
              <a:gd name="connsiteX26" fmla="*/ 6783526 w 7647622"/>
              <a:gd name="connsiteY26" fmla="*/ 5023544 h 6317704"/>
              <a:gd name="connsiteX27" fmla="*/ 5703406 w 7647622"/>
              <a:gd name="connsiteY27" fmla="*/ 4087440 h 6317704"/>
              <a:gd name="connsiteX28" fmla="*/ 5199350 w 7647622"/>
              <a:gd name="connsiteY28" fmla="*/ 3439368 h 6317704"/>
              <a:gd name="connsiteX29" fmla="*/ 4191238 w 7647622"/>
              <a:gd name="connsiteY29" fmla="*/ 3007320 h 6317704"/>
              <a:gd name="connsiteX30" fmla="*/ 3687183 w 7647622"/>
              <a:gd name="connsiteY30" fmla="*/ 3007320 h 6317704"/>
              <a:gd name="connsiteX31" fmla="*/ 3255135 w 7647622"/>
              <a:gd name="connsiteY31" fmla="*/ 2863304 h 6317704"/>
              <a:gd name="connsiteX32" fmla="*/ 2967103 w 7647622"/>
              <a:gd name="connsiteY32" fmla="*/ 2215232 h 6317704"/>
              <a:gd name="connsiteX33" fmla="*/ 2463047 w 7647622"/>
              <a:gd name="connsiteY33" fmla="*/ 2071216 h 6317704"/>
              <a:gd name="connsiteX34" fmla="*/ 1814975 w 7647622"/>
              <a:gd name="connsiteY34" fmla="*/ 1423144 h 6317704"/>
              <a:gd name="connsiteX35" fmla="*/ 1382927 w 7647622"/>
              <a:gd name="connsiteY35" fmla="*/ 703064 h 6317704"/>
              <a:gd name="connsiteX36" fmla="*/ 1022887 w 7647622"/>
              <a:gd name="connsiteY36" fmla="*/ 415032 h 6317704"/>
              <a:gd name="connsiteX37" fmla="*/ 590839 w 7647622"/>
              <a:gd name="connsiteY37" fmla="*/ 127000 h 6317704"/>
              <a:gd name="connsiteX38" fmla="*/ 86783 w 7647622"/>
              <a:gd name="connsiteY38" fmla="*/ 127000 h 6317704"/>
              <a:gd name="connsiteX39" fmla="*/ 86783 w 7647622"/>
              <a:gd name="connsiteY39" fmla="*/ 559048 h 6317704"/>
              <a:gd name="connsiteX40" fmla="*/ 230799 w 7647622"/>
              <a:gd name="connsiteY40" fmla="*/ 703064 h 6317704"/>
              <a:gd name="connsiteX41" fmla="*/ 1022887 w 7647622"/>
              <a:gd name="connsiteY41" fmla="*/ 1063104 h 6317704"/>
              <a:gd name="connsiteX0" fmla="*/ 1022887 w 7647622"/>
              <a:gd name="connsiteY0" fmla="*/ 991096 h 6245696"/>
              <a:gd name="connsiteX1" fmla="*/ 1210434 w 7647622"/>
              <a:gd name="connsiteY1" fmla="*/ 1546696 h 6245696"/>
              <a:gd name="connsiteX2" fmla="*/ 1362834 w 7647622"/>
              <a:gd name="connsiteY2" fmla="*/ 1953096 h 6245696"/>
              <a:gd name="connsiteX3" fmla="*/ 1515234 w 7647622"/>
              <a:gd name="connsiteY3" fmla="*/ 2245196 h 6245696"/>
              <a:gd name="connsiteX4" fmla="*/ 1604134 w 7647622"/>
              <a:gd name="connsiteY4" fmla="*/ 2308696 h 6245696"/>
              <a:gd name="connsiteX5" fmla="*/ 1616834 w 7647622"/>
              <a:gd name="connsiteY5" fmla="*/ 2346796 h 6245696"/>
              <a:gd name="connsiteX6" fmla="*/ 1654934 w 7647622"/>
              <a:gd name="connsiteY6" fmla="*/ 2384896 h 6245696"/>
              <a:gd name="connsiteX7" fmla="*/ 1718434 w 7647622"/>
              <a:gd name="connsiteY7" fmla="*/ 2461096 h 6245696"/>
              <a:gd name="connsiteX8" fmla="*/ 1743834 w 7647622"/>
              <a:gd name="connsiteY8" fmla="*/ 2461096 h 6245696"/>
              <a:gd name="connsiteX9" fmla="*/ 1743834 w 7647622"/>
              <a:gd name="connsiteY9" fmla="*/ 2461096 h 6245696"/>
              <a:gd name="connsiteX10" fmla="*/ 2086734 w 7647622"/>
              <a:gd name="connsiteY10" fmla="*/ 2651596 h 6245696"/>
              <a:gd name="connsiteX11" fmla="*/ 2391534 w 7647622"/>
              <a:gd name="connsiteY11" fmla="*/ 2930996 h 6245696"/>
              <a:gd name="connsiteX12" fmla="*/ 2569334 w 7647622"/>
              <a:gd name="connsiteY12" fmla="*/ 3159596 h 6245696"/>
              <a:gd name="connsiteX13" fmla="*/ 2823334 w 7647622"/>
              <a:gd name="connsiteY13" fmla="*/ 3299296 h 6245696"/>
              <a:gd name="connsiteX14" fmla="*/ 3090034 w 7647622"/>
              <a:gd name="connsiteY14" fmla="*/ 3286596 h 6245696"/>
              <a:gd name="connsiteX15" fmla="*/ 3615174 w 7647622"/>
              <a:gd name="connsiteY15" fmla="*/ 3439368 h 6245696"/>
              <a:gd name="connsiteX16" fmla="*/ 3750434 w 7647622"/>
              <a:gd name="connsiteY16" fmla="*/ 3769196 h 6245696"/>
              <a:gd name="connsiteX17" fmla="*/ 3826634 w 7647622"/>
              <a:gd name="connsiteY17" fmla="*/ 3908896 h 6245696"/>
              <a:gd name="connsiteX18" fmla="*/ 4525134 w 7647622"/>
              <a:gd name="connsiteY18" fmla="*/ 4150196 h 6245696"/>
              <a:gd name="connsiteX19" fmla="*/ 5045834 w 7647622"/>
              <a:gd name="connsiteY19" fmla="*/ 4480396 h 6245696"/>
              <a:gd name="connsiteX20" fmla="*/ 5274434 w 7647622"/>
              <a:gd name="connsiteY20" fmla="*/ 4708996 h 6245696"/>
              <a:gd name="connsiteX21" fmla="*/ 5528434 w 7647622"/>
              <a:gd name="connsiteY21" fmla="*/ 5039196 h 6245696"/>
              <a:gd name="connsiteX22" fmla="*/ 5744334 w 7647622"/>
              <a:gd name="connsiteY22" fmla="*/ 5255096 h 6245696"/>
              <a:gd name="connsiteX23" fmla="*/ 6188834 w 7647622"/>
              <a:gd name="connsiteY23" fmla="*/ 5699596 h 6245696"/>
              <a:gd name="connsiteX24" fmla="*/ 6658734 w 7647622"/>
              <a:gd name="connsiteY24" fmla="*/ 6245696 h 6245696"/>
              <a:gd name="connsiteX25" fmla="*/ 7647622 w 7647622"/>
              <a:gd name="connsiteY25" fmla="*/ 6220296 h 6245696"/>
              <a:gd name="connsiteX26" fmla="*/ 6783526 w 7647622"/>
              <a:gd name="connsiteY26" fmla="*/ 4951536 h 6245696"/>
              <a:gd name="connsiteX27" fmla="*/ 5703406 w 7647622"/>
              <a:gd name="connsiteY27" fmla="*/ 4015432 h 6245696"/>
              <a:gd name="connsiteX28" fmla="*/ 5199350 w 7647622"/>
              <a:gd name="connsiteY28" fmla="*/ 3367360 h 6245696"/>
              <a:gd name="connsiteX29" fmla="*/ 4191238 w 7647622"/>
              <a:gd name="connsiteY29" fmla="*/ 2935312 h 6245696"/>
              <a:gd name="connsiteX30" fmla="*/ 3687183 w 7647622"/>
              <a:gd name="connsiteY30" fmla="*/ 2935312 h 6245696"/>
              <a:gd name="connsiteX31" fmla="*/ 3255135 w 7647622"/>
              <a:gd name="connsiteY31" fmla="*/ 2791296 h 6245696"/>
              <a:gd name="connsiteX32" fmla="*/ 2967103 w 7647622"/>
              <a:gd name="connsiteY32" fmla="*/ 2143224 h 6245696"/>
              <a:gd name="connsiteX33" fmla="*/ 2463047 w 7647622"/>
              <a:gd name="connsiteY33" fmla="*/ 1999208 h 6245696"/>
              <a:gd name="connsiteX34" fmla="*/ 1814975 w 7647622"/>
              <a:gd name="connsiteY34" fmla="*/ 1351136 h 6245696"/>
              <a:gd name="connsiteX35" fmla="*/ 1382927 w 7647622"/>
              <a:gd name="connsiteY35" fmla="*/ 631056 h 6245696"/>
              <a:gd name="connsiteX36" fmla="*/ 1022887 w 7647622"/>
              <a:gd name="connsiteY36" fmla="*/ 343024 h 6245696"/>
              <a:gd name="connsiteX37" fmla="*/ 590839 w 7647622"/>
              <a:gd name="connsiteY37" fmla="*/ 127000 h 6245696"/>
              <a:gd name="connsiteX38" fmla="*/ 86783 w 7647622"/>
              <a:gd name="connsiteY38" fmla="*/ 54992 h 6245696"/>
              <a:gd name="connsiteX39" fmla="*/ 86783 w 7647622"/>
              <a:gd name="connsiteY39" fmla="*/ 487040 h 6245696"/>
              <a:gd name="connsiteX40" fmla="*/ 230799 w 7647622"/>
              <a:gd name="connsiteY40" fmla="*/ 631056 h 6245696"/>
              <a:gd name="connsiteX41" fmla="*/ 1022887 w 7647622"/>
              <a:gd name="connsiteY41" fmla="*/ 991096 h 6245696"/>
              <a:gd name="connsiteX0" fmla="*/ 1022887 w 7647622"/>
              <a:gd name="connsiteY0" fmla="*/ 991096 h 6245696"/>
              <a:gd name="connsiteX1" fmla="*/ 1210434 w 7647622"/>
              <a:gd name="connsiteY1" fmla="*/ 1546696 h 6245696"/>
              <a:gd name="connsiteX2" fmla="*/ 1362834 w 7647622"/>
              <a:gd name="connsiteY2" fmla="*/ 1953096 h 6245696"/>
              <a:gd name="connsiteX3" fmla="*/ 1515234 w 7647622"/>
              <a:gd name="connsiteY3" fmla="*/ 2245196 h 6245696"/>
              <a:gd name="connsiteX4" fmla="*/ 1604134 w 7647622"/>
              <a:gd name="connsiteY4" fmla="*/ 2308696 h 6245696"/>
              <a:gd name="connsiteX5" fmla="*/ 1616834 w 7647622"/>
              <a:gd name="connsiteY5" fmla="*/ 2346796 h 6245696"/>
              <a:gd name="connsiteX6" fmla="*/ 1654934 w 7647622"/>
              <a:gd name="connsiteY6" fmla="*/ 2384896 h 6245696"/>
              <a:gd name="connsiteX7" fmla="*/ 1718434 w 7647622"/>
              <a:gd name="connsiteY7" fmla="*/ 2461096 h 6245696"/>
              <a:gd name="connsiteX8" fmla="*/ 1743834 w 7647622"/>
              <a:gd name="connsiteY8" fmla="*/ 2461096 h 6245696"/>
              <a:gd name="connsiteX9" fmla="*/ 1743834 w 7647622"/>
              <a:gd name="connsiteY9" fmla="*/ 2461096 h 6245696"/>
              <a:gd name="connsiteX10" fmla="*/ 2086734 w 7647622"/>
              <a:gd name="connsiteY10" fmla="*/ 2651596 h 6245696"/>
              <a:gd name="connsiteX11" fmla="*/ 2391534 w 7647622"/>
              <a:gd name="connsiteY11" fmla="*/ 2930996 h 6245696"/>
              <a:gd name="connsiteX12" fmla="*/ 2569334 w 7647622"/>
              <a:gd name="connsiteY12" fmla="*/ 3159596 h 6245696"/>
              <a:gd name="connsiteX13" fmla="*/ 2823334 w 7647622"/>
              <a:gd name="connsiteY13" fmla="*/ 3299296 h 6245696"/>
              <a:gd name="connsiteX14" fmla="*/ 3090034 w 7647622"/>
              <a:gd name="connsiteY14" fmla="*/ 3286596 h 6245696"/>
              <a:gd name="connsiteX15" fmla="*/ 3615174 w 7647622"/>
              <a:gd name="connsiteY15" fmla="*/ 3439368 h 6245696"/>
              <a:gd name="connsiteX16" fmla="*/ 3750434 w 7647622"/>
              <a:gd name="connsiteY16" fmla="*/ 3769196 h 6245696"/>
              <a:gd name="connsiteX17" fmla="*/ 3826634 w 7647622"/>
              <a:gd name="connsiteY17" fmla="*/ 3908896 h 6245696"/>
              <a:gd name="connsiteX18" fmla="*/ 4525134 w 7647622"/>
              <a:gd name="connsiteY18" fmla="*/ 4150196 h 6245696"/>
              <a:gd name="connsiteX19" fmla="*/ 5045834 w 7647622"/>
              <a:gd name="connsiteY19" fmla="*/ 4480396 h 6245696"/>
              <a:gd name="connsiteX20" fmla="*/ 5274434 w 7647622"/>
              <a:gd name="connsiteY20" fmla="*/ 4708996 h 6245696"/>
              <a:gd name="connsiteX21" fmla="*/ 5528434 w 7647622"/>
              <a:gd name="connsiteY21" fmla="*/ 5039196 h 6245696"/>
              <a:gd name="connsiteX22" fmla="*/ 5744334 w 7647622"/>
              <a:gd name="connsiteY22" fmla="*/ 5255096 h 6245696"/>
              <a:gd name="connsiteX23" fmla="*/ 6188834 w 7647622"/>
              <a:gd name="connsiteY23" fmla="*/ 5699596 h 6245696"/>
              <a:gd name="connsiteX24" fmla="*/ 6658734 w 7647622"/>
              <a:gd name="connsiteY24" fmla="*/ 6245696 h 6245696"/>
              <a:gd name="connsiteX25" fmla="*/ 7647622 w 7647622"/>
              <a:gd name="connsiteY25" fmla="*/ 6220296 h 6245696"/>
              <a:gd name="connsiteX26" fmla="*/ 6783526 w 7647622"/>
              <a:gd name="connsiteY26" fmla="*/ 4951536 h 6245696"/>
              <a:gd name="connsiteX27" fmla="*/ 5703406 w 7647622"/>
              <a:gd name="connsiteY27" fmla="*/ 4015432 h 6245696"/>
              <a:gd name="connsiteX28" fmla="*/ 5199350 w 7647622"/>
              <a:gd name="connsiteY28" fmla="*/ 3367360 h 6245696"/>
              <a:gd name="connsiteX29" fmla="*/ 4191238 w 7647622"/>
              <a:gd name="connsiteY29" fmla="*/ 2935312 h 6245696"/>
              <a:gd name="connsiteX30" fmla="*/ 3687183 w 7647622"/>
              <a:gd name="connsiteY30" fmla="*/ 2935312 h 6245696"/>
              <a:gd name="connsiteX31" fmla="*/ 3255135 w 7647622"/>
              <a:gd name="connsiteY31" fmla="*/ 2791296 h 6245696"/>
              <a:gd name="connsiteX32" fmla="*/ 2967103 w 7647622"/>
              <a:gd name="connsiteY32" fmla="*/ 2143224 h 6245696"/>
              <a:gd name="connsiteX33" fmla="*/ 2463047 w 7647622"/>
              <a:gd name="connsiteY33" fmla="*/ 1999208 h 6245696"/>
              <a:gd name="connsiteX34" fmla="*/ 1814975 w 7647622"/>
              <a:gd name="connsiteY34" fmla="*/ 1351136 h 6245696"/>
              <a:gd name="connsiteX35" fmla="*/ 1382927 w 7647622"/>
              <a:gd name="connsiteY35" fmla="*/ 631056 h 6245696"/>
              <a:gd name="connsiteX36" fmla="*/ 590839 w 7647622"/>
              <a:gd name="connsiteY36" fmla="*/ 415032 h 6245696"/>
              <a:gd name="connsiteX37" fmla="*/ 590839 w 7647622"/>
              <a:gd name="connsiteY37" fmla="*/ 127000 h 6245696"/>
              <a:gd name="connsiteX38" fmla="*/ 86783 w 7647622"/>
              <a:gd name="connsiteY38" fmla="*/ 54992 h 6245696"/>
              <a:gd name="connsiteX39" fmla="*/ 86783 w 7647622"/>
              <a:gd name="connsiteY39" fmla="*/ 487040 h 6245696"/>
              <a:gd name="connsiteX40" fmla="*/ 230799 w 7647622"/>
              <a:gd name="connsiteY40" fmla="*/ 631056 h 6245696"/>
              <a:gd name="connsiteX41" fmla="*/ 1022887 w 7647622"/>
              <a:gd name="connsiteY41" fmla="*/ 991096 h 6245696"/>
              <a:gd name="connsiteX0" fmla="*/ 1729011 w 8353746"/>
              <a:gd name="connsiteY0" fmla="*/ 991096 h 6245696"/>
              <a:gd name="connsiteX1" fmla="*/ 1916558 w 8353746"/>
              <a:gd name="connsiteY1" fmla="*/ 1546696 h 6245696"/>
              <a:gd name="connsiteX2" fmla="*/ 2068958 w 8353746"/>
              <a:gd name="connsiteY2" fmla="*/ 1953096 h 6245696"/>
              <a:gd name="connsiteX3" fmla="*/ 2221358 w 8353746"/>
              <a:gd name="connsiteY3" fmla="*/ 2245196 h 6245696"/>
              <a:gd name="connsiteX4" fmla="*/ 2310258 w 8353746"/>
              <a:gd name="connsiteY4" fmla="*/ 2308696 h 6245696"/>
              <a:gd name="connsiteX5" fmla="*/ 2322958 w 8353746"/>
              <a:gd name="connsiteY5" fmla="*/ 2346796 h 6245696"/>
              <a:gd name="connsiteX6" fmla="*/ 2361058 w 8353746"/>
              <a:gd name="connsiteY6" fmla="*/ 2384896 h 6245696"/>
              <a:gd name="connsiteX7" fmla="*/ 2424558 w 8353746"/>
              <a:gd name="connsiteY7" fmla="*/ 2461096 h 6245696"/>
              <a:gd name="connsiteX8" fmla="*/ 2449958 w 8353746"/>
              <a:gd name="connsiteY8" fmla="*/ 2461096 h 6245696"/>
              <a:gd name="connsiteX9" fmla="*/ 2449958 w 8353746"/>
              <a:gd name="connsiteY9" fmla="*/ 2461096 h 6245696"/>
              <a:gd name="connsiteX10" fmla="*/ 2792858 w 8353746"/>
              <a:gd name="connsiteY10" fmla="*/ 2651596 h 6245696"/>
              <a:gd name="connsiteX11" fmla="*/ 3097658 w 8353746"/>
              <a:gd name="connsiteY11" fmla="*/ 2930996 h 6245696"/>
              <a:gd name="connsiteX12" fmla="*/ 3275458 w 8353746"/>
              <a:gd name="connsiteY12" fmla="*/ 3159596 h 6245696"/>
              <a:gd name="connsiteX13" fmla="*/ 3529458 w 8353746"/>
              <a:gd name="connsiteY13" fmla="*/ 3299296 h 6245696"/>
              <a:gd name="connsiteX14" fmla="*/ 3796158 w 8353746"/>
              <a:gd name="connsiteY14" fmla="*/ 3286596 h 6245696"/>
              <a:gd name="connsiteX15" fmla="*/ 4321298 w 8353746"/>
              <a:gd name="connsiteY15" fmla="*/ 3439368 h 6245696"/>
              <a:gd name="connsiteX16" fmla="*/ 4456558 w 8353746"/>
              <a:gd name="connsiteY16" fmla="*/ 3769196 h 6245696"/>
              <a:gd name="connsiteX17" fmla="*/ 4532758 w 8353746"/>
              <a:gd name="connsiteY17" fmla="*/ 3908896 h 6245696"/>
              <a:gd name="connsiteX18" fmla="*/ 5231258 w 8353746"/>
              <a:gd name="connsiteY18" fmla="*/ 4150196 h 6245696"/>
              <a:gd name="connsiteX19" fmla="*/ 5751958 w 8353746"/>
              <a:gd name="connsiteY19" fmla="*/ 4480396 h 6245696"/>
              <a:gd name="connsiteX20" fmla="*/ 5980558 w 8353746"/>
              <a:gd name="connsiteY20" fmla="*/ 4708996 h 6245696"/>
              <a:gd name="connsiteX21" fmla="*/ 6234558 w 8353746"/>
              <a:gd name="connsiteY21" fmla="*/ 5039196 h 6245696"/>
              <a:gd name="connsiteX22" fmla="*/ 6450458 w 8353746"/>
              <a:gd name="connsiteY22" fmla="*/ 5255096 h 6245696"/>
              <a:gd name="connsiteX23" fmla="*/ 6894958 w 8353746"/>
              <a:gd name="connsiteY23" fmla="*/ 5699596 h 6245696"/>
              <a:gd name="connsiteX24" fmla="*/ 7364858 w 8353746"/>
              <a:gd name="connsiteY24" fmla="*/ 6245696 h 6245696"/>
              <a:gd name="connsiteX25" fmla="*/ 8353746 w 8353746"/>
              <a:gd name="connsiteY25" fmla="*/ 6220296 h 6245696"/>
              <a:gd name="connsiteX26" fmla="*/ 7489650 w 8353746"/>
              <a:gd name="connsiteY26" fmla="*/ 4951536 h 6245696"/>
              <a:gd name="connsiteX27" fmla="*/ 6409530 w 8353746"/>
              <a:gd name="connsiteY27" fmla="*/ 4015432 h 6245696"/>
              <a:gd name="connsiteX28" fmla="*/ 5905474 w 8353746"/>
              <a:gd name="connsiteY28" fmla="*/ 3367360 h 6245696"/>
              <a:gd name="connsiteX29" fmla="*/ 4897362 w 8353746"/>
              <a:gd name="connsiteY29" fmla="*/ 2935312 h 6245696"/>
              <a:gd name="connsiteX30" fmla="*/ 4393307 w 8353746"/>
              <a:gd name="connsiteY30" fmla="*/ 2935312 h 6245696"/>
              <a:gd name="connsiteX31" fmla="*/ 3961259 w 8353746"/>
              <a:gd name="connsiteY31" fmla="*/ 2791296 h 6245696"/>
              <a:gd name="connsiteX32" fmla="*/ 3673227 w 8353746"/>
              <a:gd name="connsiteY32" fmla="*/ 2143224 h 6245696"/>
              <a:gd name="connsiteX33" fmla="*/ 3169171 w 8353746"/>
              <a:gd name="connsiteY33" fmla="*/ 1999208 h 6245696"/>
              <a:gd name="connsiteX34" fmla="*/ 2521099 w 8353746"/>
              <a:gd name="connsiteY34" fmla="*/ 1351136 h 6245696"/>
              <a:gd name="connsiteX35" fmla="*/ 2089051 w 8353746"/>
              <a:gd name="connsiteY35" fmla="*/ 631056 h 6245696"/>
              <a:gd name="connsiteX36" fmla="*/ 1296963 w 8353746"/>
              <a:gd name="connsiteY36" fmla="*/ 415032 h 6245696"/>
              <a:gd name="connsiteX37" fmla="*/ 1296963 w 8353746"/>
              <a:gd name="connsiteY37" fmla="*/ 127000 h 6245696"/>
              <a:gd name="connsiteX38" fmla="*/ 0 w 8353746"/>
              <a:gd name="connsiteY38" fmla="*/ 72417 h 6245696"/>
              <a:gd name="connsiteX39" fmla="*/ 792907 w 8353746"/>
              <a:gd name="connsiteY39" fmla="*/ 487040 h 6245696"/>
              <a:gd name="connsiteX40" fmla="*/ 936923 w 8353746"/>
              <a:gd name="connsiteY40" fmla="*/ 631056 h 6245696"/>
              <a:gd name="connsiteX41" fmla="*/ 1729011 w 8353746"/>
              <a:gd name="connsiteY41" fmla="*/ 991096 h 6245696"/>
              <a:gd name="connsiteX0" fmla="*/ 1729011 w 8353746"/>
              <a:gd name="connsiteY0" fmla="*/ 1045679 h 6300279"/>
              <a:gd name="connsiteX1" fmla="*/ 1916558 w 8353746"/>
              <a:gd name="connsiteY1" fmla="*/ 1601279 h 6300279"/>
              <a:gd name="connsiteX2" fmla="*/ 2068958 w 8353746"/>
              <a:gd name="connsiteY2" fmla="*/ 2007679 h 6300279"/>
              <a:gd name="connsiteX3" fmla="*/ 2221358 w 8353746"/>
              <a:gd name="connsiteY3" fmla="*/ 2299779 h 6300279"/>
              <a:gd name="connsiteX4" fmla="*/ 2310258 w 8353746"/>
              <a:gd name="connsiteY4" fmla="*/ 2363279 h 6300279"/>
              <a:gd name="connsiteX5" fmla="*/ 2322958 w 8353746"/>
              <a:gd name="connsiteY5" fmla="*/ 2401379 h 6300279"/>
              <a:gd name="connsiteX6" fmla="*/ 2361058 w 8353746"/>
              <a:gd name="connsiteY6" fmla="*/ 2439479 h 6300279"/>
              <a:gd name="connsiteX7" fmla="*/ 2424558 w 8353746"/>
              <a:gd name="connsiteY7" fmla="*/ 2515679 h 6300279"/>
              <a:gd name="connsiteX8" fmla="*/ 2449958 w 8353746"/>
              <a:gd name="connsiteY8" fmla="*/ 2515679 h 6300279"/>
              <a:gd name="connsiteX9" fmla="*/ 2449958 w 8353746"/>
              <a:gd name="connsiteY9" fmla="*/ 2515679 h 6300279"/>
              <a:gd name="connsiteX10" fmla="*/ 2792858 w 8353746"/>
              <a:gd name="connsiteY10" fmla="*/ 2706179 h 6300279"/>
              <a:gd name="connsiteX11" fmla="*/ 3097658 w 8353746"/>
              <a:gd name="connsiteY11" fmla="*/ 2985579 h 6300279"/>
              <a:gd name="connsiteX12" fmla="*/ 3275458 w 8353746"/>
              <a:gd name="connsiteY12" fmla="*/ 3214179 h 6300279"/>
              <a:gd name="connsiteX13" fmla="*/ 3529458 w 8353746"/>
              <a:gd name="connsiteY13" fmla="*/ 3353879 h 6300279"/>
              <a:gd name="connsiteX14" fmla="*/ 3796158 w 8353746"/>
              <a:gd name="connsiteY14" fmla="*/ 3341179 h 6300279"/>
              <a:gd name="connsiteX15" fmla="*/ 4321298 w 8353746"/>
              <a:gd name="connsiteY15" fmla="*/ 3493951 h 6300279"/>
              <a:gd name="connsiteX16" fmla="*/ 4456558 w 8353746"/>
              <a:gd name="connsiteY16" fmla="*/ 3823779 h 6300279"/>
              <a:gd name="connsiteX17" fmla="*/ 4532758 w 8353746"/>
              <a:gd name="connsiteY17" fmla="*/ 3963479 h 6300279"/>
              <a:gd name="connsiteX18" fmla="*/ 5231258 w 8353746"/>
              <a:gd name="connsiteY18" fmla="*/ 4204779 h 6300279"/>
              <a:gd name="connsiteX19" fmla="*/ 5751958 w 8353746"/>
              <a:gd name="connsiteY19" fmla="*/ 4534979 h 6300279"/>
              <a:gd name="connsiteX20" fmla="*/ 5980558 w 8353746"/>
              <a:gd name="connsiteY20" fmla="*/ 4763579 h 6300279"/>
              <a:gd name="connsiteX21" fmla="*/ 6234558 w 8353746"/>
              <a:gd name="connsiteY21" fmla="*/ 5093779 h 6300279"/>
              <a:gd name="connsiteX22" fmla="*/ 6450458 w 8353746"/>
              <a:gd name="connsiteY22" fmla="*/ 5309679 h 6300279"/>
              <a:gd name="connsiteX23" fmla="*/ 6894958 w 8353746"/>
              <a:gd name="connsiteY23" fmla="*/ 5754179 h 6300279"/>
              <a:gd name="connsiteX24" fmla="*/ 7364858 w 8353746"/>
              <a:gd name="connsiteY24" fmla="*/ 6300279 h 6300279"/>
              <a:gd name="connsiteX25" fmla="*/ 8353746 w 8353746"/>
              <a:gd name="connsiteY25" fmla="*/ 6274879 h 6300279"/>
              <a:gd name="connsiteX26" fmla="*/ 7489650 w 8353746"/>
              <a:gd name="connsiteY26" fmla="*/ 5006119 h 6300279"/>
              <a:gd name="connsiteX27" fmla="*/ 6409530 w 8353746"/>
              <a:gd name="connsiteY27" fmla="*/ 4070015 h 6300279"/>
              <a:gd name="connsiteX28" fmla="*/ 5905474 w 8353746"/>
              <a:gd name="connsiteY28" fmla="*/ 3421943 h 6300279"/>
              <a:gd name="connsiteX29" fmla="*/ 4897362 w 8353746"/>
              <a:gd name="connsiteY29" fmla="*/ 2989895 h 6300279"/>
              <a:gd name="connsiteX30" fmla="*/ 4393307 w 8353746"/>
              <a:gd name="connsiteY30" fmla="*/ 2989895 h 6300279"/>
              <a:gd name="connsiteX31" fmla="*/ 3961259 w 8353746"/>
              <a:gd name="connsiteY31" fmla="*/ 2845879 h 6300279"/>
              <a:gd name="connsiteX32" fmla="*/ 3673227 w 8353746"/>
              <a:gd name="connsiteY32" fmla="*/ 2197807 h 6300279"/>
              <a:gd name="connsiteX33" fmla="*/ 3169171 w 8353746"/>
              <a:gd name="connsiteY33" fmla="*/ 2053791 h 6300279"/>
              <a:gd name="connsiteX34" fmla="*/ 2521099 w 8353746"/>
              <a:gd name="connsiteY34" fmla="*/ 1405719 h 6300279"/>
              <a:gd name="connsiteX35" fmla="*/ 2089051 w 8353746"/>
              <a:gd name="connsiteY35" fmla="*/ 685639 h 6300279"/>
              <a:gd name="connsiteX36" fmla="*/ 1296963 w 8353746"/>
              <a:gd name="connsiteY36" fmla="*/ 469615 h 6300279"/>
              <a:gd name="connsiteX37" fmla="*/ 1296253 w 8353746"/>
              <a:gd name="connsiteY37" fmla="*/ 127000 h 6300279"/>
              <a:gd name="connsiteX38" fmla="*/ 0 w 8353746"/>
              <a:gd name="connsiteY38" fmla="*/ 127000 h 6300279"/>
              <a:gd name="connsiteX39" fmla="*/ 792907 w 8353746"/>
              <a:gd name="connsiteY39" fmla="*/ 541623 h 6300279"/>
              <a:gd name="connsiteX40" fmla="*/ 936923 w 8353746"/>
              <a:gd name="connsiteY40" fmla="*/ 685639 h 6300279"/>
              <a:gd name="connsiteX41" fmla="*/ 1729011 w 8353746"/>
              <a:gd name="connsiteY41" fmla="*/ 1045679 h 6300279"/>
              <a:gd name="connsiteX0" fmla="*/ 1729011 w 8353746"/>
              <a:gd name="connsiteY0" fmla="*/ 921727 h 6176327"/>
              <a:gd name="connsiteX1" fmla="*/ 1916558 w 8353746"/>
              <a:gd name="connsiteY1" fmla="*/ 1477327 h 6176327"/>
              <a:gd name="connsiteX2" fmla="*/ 2068958 w 8353746"/>
              <a:gd name="connsiteY2" fmla="*/ 1883727 h 6176327"/>
              <a:gd name="connsiteX3" fmla="*/ 2221358 w 8353746"/>
              <a:gd name="connsiteY3" fmla="*/ 2175827 h 6176327"/>
              <a:gd name="connsiteX4" fmla="*/ 2310258 w 8353746"/>
              <a:gd name="connsiteY4" fmla="*/ 2239327 h 6176327"/>
              <a:gd name="connsiteX5" fmla="*/ 2322958 w 8353746"/>
              <a:gd name="connsiteY5" fmla="*/ 2277427 h 6176327"/>
              <a:gd name="connsiteX6" fmla="*/ 2361058 w 8353746"/>
              <a:gd name="connsiteY6" fmla="*/ 2315527 h 6176327"/>
              <a:gd name="connsiteX7" fmla="*/ 2424558 w 8353746"/>
              <a:gd name="connsiteY7" fmla="*/ 2391727 h 6176327"/>
              <a:gd name="connsiteX8" fmla="*/ 2449958 w 8353746"/>
              <a:gd name="connsiteY8" fmla="*/ 2391727 h 6176327"/>
              <a:gd name="connsiteX9" fmla="*/ 2449958 w 8353746"/>
              <a:gd name="connsiteY9" fmla="*/ 2391727 h 6176327"/>
              <a:gd name="connsiteX10" fmla="*/ 2792858 w 8353746"/>
              <a:gd name="connsiteY10" fmla="*/ 2582227 h 6176327"/>
              <a:gd name="connsiteX11" fmla="*/ 3097658 w 8353746"/>
              <a:gd name="connsiteY11" fmla="*/ 2861627 h 6176327"/>
              <a:gd name="connsiteX12" fmla="*/ 3275458 w 8353746"/>
              <a:gd name="connsiteY12" fmla="*/ 3090227 h 6176327"/>
              <a:gd name="connsiteX13" fmla="*/ 3529458 w 8353746"/>
              <a:gd name="connsiteY13" fmla="*/ 3229927 h 6176327"/>
              <a:gd name="connsiteX14" fmla="*/ 3796158 w 8353746"/>
              <a:gd name="connsiteY14" fmla="*/ 3217227 h 6176327"/>
              <a:gd name="connsiteX15" fmla="*/ 4321298 w 8353746"/>
              <a:gd name="connsiteY15" fmla="*/ 3369999 h 6176327"/>
              <a:gd name="connsiteX16" fmla="*/ 4456558 w 8353746"/>
              <a:gd name="connsiteY16" fmla="*/ 3699827 h 6176327"/>
              <a:gd name="connsiteX17" fmla="*/ 4532758 w 8353746"/>
              <a:gd name="connsiteY17" fmla="*/ 3839527 h 6176327"/>
              <a:gd name="connsiteX18" fmla="*/ 5231258 w 8353746"/>
              <a:gd name="connsiteY18" fmla="*/ 4080827 h 6176327"/>
              <a:gd name="connsiteX19" fmla="*/ 5751958 w 8353746"/>
              <a:gd name="connsiteY19" fmla="*/ 4411027 h 6176327"/>
              <a:gd name="connsiteX20" fmla="*/ 5980558 w 8353746"/>
              <a:gd name="connsiteY20" fmla="*/ 4639627 h 6176327"/>
              <a:gd name="connsiteX21" fmla="*/ 6234558 w 8353746"/>
              <a:gd name="connsiteY21" fmla="*/ 4969827 h 6176327"/>
              <a:gd name="connsiteX22" fmla="*/ 6450458 w 8353746"/>
              <a:gd name="connsiteY22" fmla="*/ 5185727 h 6176327"/>
              <a:gd name="connsiteX23" fmla="*/ 6894958 w 8353746"/>
              <a:gd name="connsiteY23" fmla="*/ 5630227 h 6176327"/>
              <a:gd name="connsiteX24" fmla="*/ 7364858 w 8353746"/>
              <a:gd name="connsiteY24" fmla="*/ 6176327 h 6176327"/>
              <a:gd name="connsiteX25" fmla="*/ 8353746 w 8353746"/>
              <a:gd name="connsiteY25" fmla="*/ 6150927 h 6176327"/>
              <a:gd name="connsiteX26" fmla="*/ 7489650 w 8353746"/>
              <a:gd name="connsiteY26" fmla="*/ 4882167 h 6176327"/>
              <a:gd name="connsiteX27" fmla="*/ 6409530 w 8353746"/>
              <a:gd name="connsiteY27" fmla="*/ 3946063 h 6176327"/>
              <a:gd name="connsiteX28" fmla="*/ 5905474 w 8353746"/>
              <a:gd name="connsiteY28" fmla="*/ 3297991 h 6176327"/>
              <a:gd name="connsiteX29" fmla="*/ 4897362 w 8353746"/>
              <a:gd name="connsiteY29" fmla="*/ 2865943 h 6176327"/>
              <a:gd name="connsiteX30" fmla="*/ 4393307 w 8353746"/>
              <a:gd name="connsiteY30" fmla="*/ 2865943 h 6176327"/>
              <a:gd name="connsiteX31" fmla="*/ 3961259 w 8353746"/>
              <a:gd name="connsiteY31" fmla="*/ 2721927 h 6176327"/>
              <a:gd name="connsiteX32" fmla="*/ 3673227 w 8353746"/>
              <a:gd name="connsiteY32" fmla="*/ 2073855 h 6176327"/>
              <a:gd name="connsiteX33" fmla="*/ 3169171 w 8353746"/>
              <a:gd name="connsiteY33" fmla="*/ 1929839 h 6176327"/>
              <a:gd name="connsiteX34" fmla="*/ 2521099 w 8353746"/>
              <a:gd name="connsiteY34" fmla="*/ 1281767 h 6176327"/>
              <a:gd name="connsiteX35" fmla="*/ 2089051 w 8353746"/>
              <a:gd name="connsiteY35" fmla="*/ 561687 h 6176327"/>
              <a:gd name="connsiteX36" fmla="*/ 1296963 w 8353746"/>
              <a:gd name="connsiteY36" fmla="*/ 345663 h 6176327"/>
              <a:gd name="connsiteX37" fmla="*/ 1296253 w 8353746"/>
              <a:gd name="connsiteY37" fmla="*/ 3048 h 6176327"/>
              <a:gd name="connsiteX38" fmla="*/ 0 w 8353746"/>
              <a:gd name="connsiteY38" fmla="*/ 3048 h 6176327"/>
              <a:gd name="connsiteX39" fmla="*/ 792907 w 8353746"/>
              <a:gd name="connsiteY39" fmla="*/ 417671 h 6176327"/>
              <a:gd name="connsiteX40" fmla="*/ 936923 w 8353746"/>
              <a:gd name="connsiteY40" fmla="*/ 561687 h 6176327"/>
              <a:gd name="connsiteX41" fmla="*/ 1729011 w 8353746"/>
              <a:gd name="connsiteY41" fmla="*/ 921727 h 6176327"/>
              <a:gd name="connsiteX0" fmla="*/ 1729011 w 8353746"/>
              <a:gd name="connsiteY0" fmla="*/ 993722 h 6248322"/>
              <a:gd name="connsiteX1" fmla="*/ 1916558 w 8353746"/>
              <a:gd name="connsiteY1" fmla="*/ 1549322 h 6248322"/>
              <a:gd name="connsiteX2" fmla="*/ 2068958 w 8353746"/>
              <a:gd name="connsiteY2" fmla="*/ 1955722 h 6248322"/>
              <a:gd name="connsiteX3" fmla="*/ 2221358 w 8353746"/>
              <a:gd name="connsiteY3" fmla="*/ 2247822 h 6248322"/>
              <a:gd name="connsiteX4" fmla="*/ 2310258 w 8353746"/>
              <a:gd name="connsiteY4" fmla="*/ 2311322 h 6248322"/>
              <a:gd name="connsiteX5" fmla="*/ 2322958 w 8353746"/>
              <a:gd name="connsiteY5" fmla="*/ 2349422 h 6248322"/>
              <a:gd name="connsiteX6" fmla="*/ 2361058 w 8353746"/>
              <a:gd name="connsiteY6" fmla="*/ 2387522 h 6248322"/>
              <a:gd name="connsiteX7" fmla="*/ 2424558 w 8353746"/>
              <a:gd name="connsiteY7" fmla="*/ 2463722 h 6248322"/>
              <a:gd name="connsiteX8" fmla="*/ 2449958 w 8353746"/>
              <a:gd name="connsiteY8" fmla="*/ 2463722 h 6248322"/>
              <a:gd name="connsiteX9" fmla="*/ 2449958 w 8353746"/>
              <a:gd name="connsiteY9" fmla="*/ 2463722 h 6248322"/>
              <a:gd name="connsiteX10" fmla="*/ 2792858 w 8353746"/>
              <a:gd name="connsiteY10" fmla="*/ 2654222 h 6248322"/>
              <a:gd name="connsiteX11" fmla="*/ 3097658 w 8353746"/>
              <a:gd name="connsiteY11" fmla="*/ 2933622 h 6248322"/>
              <a:gd name="connsiteX12" fmla="*/ 3275458 w 8353746"/>
              <a:gd name="connsiteY12" fmla="*/ 3162222 h 6248322"/>
              <a:gd name="connsiteX13" fmla="*/ 3529458 w 8353746"/>
              <a:gd name="connsiteY13" fmla="*/ 3301922 h 6248322"/>
              <a:gd name="connsiteX14" fmla="*/ 3796158 w 8353746"/>
              <a:gd name="connsiteY14" fmla="*/ 3289222 h 6248322"/>
              <a:gd name="connsiteX15" fmla="*/ 4321298 w 8353746"/>
              <a:gd name="connsiteY15" fmla="*/ 3441994 h 6248322"/>
              <a:gd name="connsiteX16" fmla="*/ 4456558 w 8353746"/>
              <a:gd name="connsiteY16" fmla="*/ 3771822 h 6248322"/>
              <a:gd name="connsiteX17" fmla="*/ 4532758 w 8353746"/>
              <a:gd name="connsiteY17" fmla="*/ 3911522 h 6248322"/>
              <a:gd name="connsiteX18" fmla="*/ 5231258 w 8353746"/>
              <a:gd name="connsiteY18" fmla="*/ 4152822 h 6248322"/>
              <a:gd name="connsiteX19" fmla="*/ 5751958 w 8353746"/>
              <a:gd name="connsiteY19" fmla="*/ 4483022 h 6248322"/>
              <a:gd name="connsiteX20" fmla="*/ 5980558 w 8353746"/>
              <a:gd name="connsiteY20" fmla="*/ 4711622 h 6248322"/>
              <a:gd name="connsiteX21" fmla="*/ 6234558 w 8353746"/>
              <a:gd name="connsiteY21" fmla="*/ 5041822 h 6248322"/>
              <a:gd name="connsiteX22" fmla="*/ 6450458 w 8353746"/>
              <a:gd name="connsiteY22" fmla="*/ 5257722 h 6248322"/>
              <a:gd name="connsiteX23" fmla="*/ 6894958 w 8353746"/>
              <a:gd name="connsiteY23" fmla="*/ 5702222 h 6248322"/>
              <a:gd name="connsiteX24" fmla="*/ 7364858 w 8353746"/>
              <a:gd name="connsiteY24" fmla="*/ 6248322 h 6248322"/>
              <a:gd name="connsiteX25" fmla="*/ 8353746 w 8353746"/>
              <a:gd name="connsiteY25" fmla="*/ 6222922 h 6248322"/>
              <a:gd name="connsiteX26" fmla="*/ 7489650 w 8353746"/>
              <a:gd name="connsiteY26" fmla="*/ 4954162 h 6248322"/>
              <a:gd name="connsiteX27" fmla="*/ 6409530 w 8353746"/>
              <a:gd name="connsiteY27" fmla="*/ 4018058 h 6248322"/>
              <a:gd name="connsiteX28" fmla="*/ 5905474 w 8353746"/>
              <a:gd name="connsiteY28" fmla="*/ 3369986 h 6248322"/>
              <a:gd name="connsiteX29" fmla="*/ 4897362 w 8353746"/>
              <a:gd name="connsiteY29" fmla="*/ 2937938 h 6248322"/>
              <a:gd name="connsiteX30" fmla="*/ 4393307 w 8353746"/>
              <a:gd name="connsiteY30" fmla="*/ 2937938 h 6248322"/>
              <a:gd name="connsiteX31" fmla="*/ 3961259 w 8353746"/>
              <a:gd name="connsiteY31" fmla="*/ 2793922 h 6248322"/>
              <a:gd name="connsiteX32" fmla="*/ 3673227 w 8353746"/>
              <a:gd name="connsiteY32" fmla="*/ 2145850 h 6248322"/>
              <a:gd name="connsiteX33" fmla="*/ 3169171 w 8353746"/>
              <a:gd name="connsiteY33" fmla="*/ 2001834 h 6248322"/>
              <a:gd name="connsiteX34" fmla="*/ 2521099 w 8353746"/>
              <a:gd name="connsiteY34" fmla="*/ 1353762 h 6248322"/>
              <a:gd name="connsiteX35" fmla="*/ 2089051 w 8353746"/>
              <a:gd name="connsiteY35" fmla="*/ 633682 h 6248322"/>
              <a:gd name="connsiteX36" fmla="*/ 1296963 w 8353746"/>
              <a:gd name="connsiteY36" fmla="*/ 417658 h 6248322"/>
              <a:gd name="connsiteX37" fmla="*/ 1296253 w 8353746"/>
              <a:gd name="connsiteY37" fmla="*/ 3048 h 6248322"/>
              <a:gd name="connsiteX38" fmla="*/ 0 w 8353746"/>
              <a:gd name="connsiteY38" fmla="*/ 75043 h 6248322"/>
              <a:gd name="connsiteX39" fmla="*/ 792907 w 8353746"/>
              <a:gd name="connsiteY39" fmla="*/ 489666 h 6248322"/>
              <a:gd name="connsiteX40" fmla="*/ 936923 w 8353746"/>
              <a:gd name="connsiteY40" fmla="*/ 633682 h 6248322"/>
              <a:gd name="connsiteX41" fmla="*/ 1729011 w 8353746"/>
              <a:gd name="connsiteY41" fmla="*/ 993722 h 6248322"/>
              <a:gd name="connsiteX0" fmla="*/ 1729010 w 8353745"/>
              <a:gd name="connsiteY0" fmla="*/ 993722 h 6248322"/>
              <a:gd name="connsiteX1" fmla="*/ 1916557 w 8353745"/>
              <a:gd name="connsiteY1" fmla="*/ 1549322 h 6248322"/>
              <a:gd name="connsiteX2" fmla="*/ 2068957 w 8353745"/>
              <a:gd name="connsiteY2" fmla="*/ 1955722 h 6248322"/>
              <a:gd name="connsiteX3" fmla="*/ 2221357 w 8353745"/>
              <a:gd name="connsiteY3" fmla="*/ 2247822 h 6248322"/>
              <a:gd name="connsiteX4" fmla="*/ 2310257 w 8353745"/>
              <a:gd name="connsiteY4" fmla="*/ 2311322 h 6248322"/>
              <a:gd name="connsiteX5" fmla="*/ 2322957 w 8353745"/>
              <a:gd name="connsiteY5" fmla="*/ 2349422 h 6248322"/>
              <a:gd name="connsiteX6" fmla="*/ 2361057 w 8353745"/>
              <a:gd name="connsiteY6" fmla="*/ 2387522 h 6248322"/>
              <a:gd name="connsiteX7" fmla="*/ 2424557 w 8353745"/>
              <a:gd name="connsiteY7" fmla="*/ 2463722 h 6248322"/>
              <a:gd name="connsiteX8" fmla="*/ 2449957 w 8353745"/>
              <a:gd name="connsiteY8" fmla="*/ 2463722 h 6248322"/>
              <a:gd name="connsiteX9" fmla="*/ 2449957 w 8353745"/>
              <a:gd name="connsiteY9" fmla="*/ 2463722 h 6248322"/>
              <a:gd name="connsiteX10" fmla="*/ 2792857 w 8353745"/>
              <a:gd name="connsiteY10" fmla="*/ 2654222 h 6248322"/>
              <a:gd name="connsiteX11" fmla="*/ 3097657 w 8353745"/>
              <a:gd name="connsiteY11" fmla="*/ 2933622 h 6248322"/>
              <a:gd name="connsiteX12" fmla="*/ 3275457 w 8353745"/>
              <a:gd name="connsiteY12" fmla="*/ 3162222 h 6248322"/>
              <a:gd name="connsiteX13" fmla="*/ 3529457 w 8353745"/>
              <a:gd name="connsiteY13" fmla="*/ 3301922 h 6248322"/>
              <a:gd name="connsiteX14" fmla="*/ 3796157 w 8353745"/>
              <a:gd name="connsiteY14" fmla="*/ 3289222 h 6248322"/>
              <a:gd name="connsiteX15" fmla="*/ 4321297 w 8353745"/>
              <a:gd name="connsiteY15" fmla="*/ 3441994 h 6248322"/>
              <a:gd name="connsiteX16" fmla="*/ 4456557 w 8353745"/>
              <a:gd name="connsiteY16" fmla="*/ 3771822 h 6248322"/>
              <a:gd name="connsiteX17" fmla="*/ 4532757 w 8353745"/>
              <a:gd name="connsiteY17" fmla="*/ 3911522 h 6248322"/>
              <a:gd name="connsiteX18" fmla="*/ 5231257 w 8353745"/>
              <a:gd name="connsiteY18" fmla="*/ 4152822 h 6248322"/>
              <a:gd name="connsiteX19" fmla="*/ 5751957 w 8353745"/>
              <a:gd name="connsiteY19" fmla="*/ 4483022 h 6248322"/>
              <a:gd name="connsiteX20" fmla="*/ 5980557 w 8353745"/>
              <a:gd name="connsiteY20" fmla="*/ 4711622 h 6248322"/>
              <a:gd name="connsiteX21" fmla="*/ 6234557 w 8353745"/>
              <a:gd name="connsiteY21" fmla="*/ 5041822 h 6248322"/>
              <a:gd name="connsiteX22" fmla="*/ 6450457 w 8353745"/>
              <a:gd name="connsiteY22" fmla="*/ 5257722 h 6248322"/>
              <a:gd name="connsiteX23" fmla="*/ 6894957 w 8353745"/>
              <a:gd name="connsiteY23" fmla="*/ 5702222 h 6248322"/>
              <a:gd name="connsiteX24" fmla="*/ 7364857 w 8353745"/>
              <a:gd name="connsiteY24" fmla="*/ 6248322 h 6248322"/>
              <a:gd name="connsiteX25" fmla="*/ 8353745 w 8353745"/>
              <a:gd name="connsiteY25" fmla="*/ 6222922 h 6248322"/>
              <a:gd name="connsiteX26" fmla="*/ 7489649 w 8353745"/>
              <a:gd name="connsiteY26" fmla="*/ 4954162 h 6248322"/>
              <a:gd name="connsiteX27" fmla="*/ 6409529 w 8353745"/>
              <a:gd name="connsiteY27" fmla="*/ 4018058 h 6248322"/>
              <a:gd name="connsiteX28" fmla="*/ 5905473 w 8353745"/>
              <a:gd name="connsiteY28" fmla="*/ 3369986 h 6248322"/>
              <a:gd name="connsiteX29" fmla="*/ 4897361 w 8353745"/>
              <a:gd name="connsiteY29" fmla="*/ 2937938 h 6248322"/>
              <a:gd name="connsiteX30" fmla="*/ 4393306 w 8353745"/>
              <a:gd name="connsiteY30" fmla="*/ 2937938 h 6248322"/>
              <a:gd name="connsiteX31" fmla="*/ 3961258 w 8353745"/>
              <a:gd name="connsiteY31" fmla="*/ 2793922 h 6248322"/>
              <a:gd name="connsiteX32" fmla="*/ 3673226 w 8353745"/>
              <a:gd name="connsiteY32" fmla="*/ 2145850 h 6248322"/>
              <a:gd name="connsiteX33" fmla="*/ 3169170 w 8353745"/>
              <a:gd name="connsiteY33" fmla="*/ 2001834 h 6248322"/>
              <a:gd name="connsiteX34" fmla="*/ 2521098 w 8353745"/>
              <a:gd name="connsiteY34" fmla="*/ 1353762 h 6248322"/>
              <a:gd name="connsiteX35" fmla="*/ 2089050 w 8353745"/>
              <a:gd name="connsiteY35" fmla="*/ 633682 h 6248322"/>
              <a:gd name="connsiteX36" fmla="*/ 1296962 w 8353745"/>
              <a:gd name="connsiteY36" fmla="*/ 417658 h 6248322"/>
              <a:gd name="connsiteX37" fmla="*/ 1296252 w 8353745"/>
              <a:gd name="connsiteY37" fmla="*/ 3048 h 6248322"/>
              <a:gd name="connsiteX38" fmla="*/ 0 w 8353745"/>
              <a:gd name="connsiteY38" fmla="*/ 75044 h 6248322"/>
              <a:gd name="connsiteX39" fmla="*/ 792906 w 8353745"/>
              <a:gd name="connsiteY39" fmla="*/ 489666 h 6248322"/>
              <a:gd name="connsiteX40" fmla="*/ 936922 w 8353745"/>
              <a:gd name="connsiteY40" fmla="*/ 633682 h 6248322"/>
              <a:gd name="connsiteX41" fmla="*/ 1729010 w 8353745"/>
              <a:gd name="connsiteY41" fmla="*/ 993722 h 6248322"/>
              <a:gd name="connsiteX0" fmla="*/ 1729011 w 8353746"/>
              <a:gd name="connsiteY0" fmla="*/ 993722 h 6248322"/>
              <a:gd name="connsiteX1" fmla="*/ 1916558 w 8353746"/>
              <a:gd name="connsiteY1" fmla="*/ 1549322 h 6248322"/>
              <a:gd name="connsiteX2" fmla="*/ 2068958 w 8353746"/>
              <a:gd name="connsiteY2" fmla="*/ 1955722 h 6248322"/>
              <a:gd name="connsiteX3" fmla="*/ 2221358 w 8353746"/>
              <a:gd name="connsiteY3" fmla="*/ 2247822 h 6248322"/>
              <a:gd name="connsiteX4" fmla="*/ 2310258 w 8353746"/>
              <a:gd name="connsiteY4" fmla="*/ 2311322 h 6248322"/>
              <a:gd name="connsiteX5" fmla="*/ 2322958 w 8353746"/>
              <a:gd name="connsiteY5" fmla="*/ 2349422 h 6248322"/>
              <a:gd name="connsiteX6" fmla="*/ 2361058 w 8353746"/>
              <a:gd name="connsiteY6" fmla="*/ 2387522 h 6248322"/>
              <a:gd name="connsiteX7" fmla="*/ 2424558 w 8353746"/>
              <a:gd name="connsiteY7" fmla="*/ 2463722 h 6248322"/>
              <a:gd name="connsiteX8" fmla="*/ 2449958 w 8353746"/>
              <a:gd name="connsiteY8" fmla="*/ 2463722 h 6248322"/>
              <a:gd name="connsiteX9" fmla="*/ 2449958 w 8353746"/>
              <a:gd name="connsiteY9" fmla="*/ 2463722 h 6248322"/>
              <a:gd name="connsiteX10" fmla="*/ 2792858 w 8353746"/>
              <a:gd name="connsiteY10" fmla="*/ 2654222 h 6248322"/>
              <a:gd name="connsiteX11" fmla="*/ 3097658 w 8353746"/>
              <a:gd name="connsiteY11" fmla="*/ 2933622 h 6248322"/>
              <a:gd name="connsiteX12" fmla="*/ 3275458 w 8353746"/>
              <a:gd name="connsiteY12" fmla="*/ 3162222 h 6248322"/>
              <a:gd name="connsiteX13" fmla="*/ 3529458 w 8353746"/>
              <a:gd name="connsiteY13" fmla="*/ 3301922 h 6248322"/>
              <a:gd name="connsiteX14" fmla="*/ 3796158 w 8353746"/>
              <a:gd name="connsiteY14" fmla="*/ 3289222 h 6248322"/>
              <a:gd name="connsiteX15" fmla="*/ 4321298 w 8353746"/>
              <a:gd name="connsiteY15" fmla="*/ 3441994 h 6248322"/>
              <a:gd name="connsiteX16" fmla="*/ 4456558 w 8353746"/>
              <a:gd name="connsiteY16" fmla="*/ 3771822 h 6248322"/>
              <a:gd name="connsiteX17" fmla="*/ 4532758 w 8353746"/>
              <a:gd name="connsiteY17" fmla="*/ 3911522 h 6248322"/>
              <a:gd name="connsiteX18" fmla="*/ 5231258 w 8353746"/>
              <a:gd name="connsiteY18" fmla="*/ 4152822 h 6248322"/>
              <a:gd name="connsiteX19" fmla="*/ 5751958 w 8353746"/>
              <a:gd name="connsiteY19" fmla="*/ 4483022 h 6248322"/>
              <a:gd name="connsiteX20" fmla="*/ 5980558 w 8353746"/>
              <a:gd name="connsiteY20" fmla="*/ 4711622 h 6248322"/>
              <a:gd name="connsiteX21" fmla="*/ 6234558 w 8353746"/>
              <a:gd name="connsiteY21" fmla="*/ 5041822 h 6248322"/>
              <a:gd name="connsiteX22" fmla="*/ 6450458 w 8353746"/>
              <a:gd name="connsiteY22" fmla="*/ 5257722 h 6248322"/>
              <a:gd name="connsiteX23" fmla="*/ 6894958 w 8353746"/>
              <a:gd name="connsiteY23" fmla="*/ 5702222 h 6248322"/>
              <a:gd name="connsiteX24" fmla="*/ 7364858 w 8353746"/>
              <a:gd name="connsiteY24" fmla="*/ 6248322 h 6248322"/>
              <a:gd name="connsiteX25" fmla="*/ 8353746 w 8353746"/>
              <a:gd name="connsiteY25" fmla="*/ 6222922 h 6248322"/>
              <a:gd name="connsiteX26" fmla="*/ 7489650 w 8353746"/>
              <a:gd name="connsiteY26" fmla="*/ 4954162 h 6248322"/>
              <a:gd name="connsiteX27" fmla="*/ 6409530 w 8353746"/>
              <a:gd name="connsiteY27" fmla="*/ 4018058 h 6248322"/>
              <a:gd name="connsiteX28" fmla="*/ 5905474 w 8353746"/>
              <a:gd name="connsiteY28" fmla="*/ 3369986 h 6248322"/>
              <a:gd name="connsiteX29" fmla="*/ 4897362 w 8353746"/>
              <a:gd name="connsiteY29" fmla="*/ 2937938 h 6248322"/>
              <a:gd name="connsiteX30" fmla="*/ 4393307 w 8353746"/>
              <a:gd name="connsiteY30" fmla="*/ 2937938 h 6248322"/>
              <a:gd name="connsiteX31" fmla="*/ 3961259 w 8353746"/>
              <a:gd name="connsiteY31" fmla="*/ 2793922 h 6248322"/>
              <a:gd name="connsiteX32" fmla="*/ 3673227 w 8353746"/>
              <a:gd name="connsiteY32" fmla="*/ 2145850 h 6248322"/>
              <a:gd name="connsiteX33" fmla="*/ 3169171 w 8353746"/>
              <a:gd name="connsiteY33" fmla="*/ 2001834 h 6248322"/>
              <a:gd name="connsiteX34" fmla="*/ 2521099 w 8353746"/>
              <a:gd name="connsiteY34" fmla="*/ 1353762 h 6248322"/>
              <a:gd name="connsiteX35" fmla="*/ 2089051 w 8353746"/>
              <a:gd name="connsiteY35" fmla="*/ 633682 h 6248322"/>
              <a:gd name="connsiteX36" fmla="*/ 1296963 w 8353746"/>
              <a:gd name="connsiteY36" fmla="*/ 417658 h 6248322"/>
              <a:gd name="connsiteX37" fmla="*/ 1296253 w 8353746"/>
              <a:gd name="connsiteY37" fmla="*/ 3048 h 6248322"/>
              <a:gd name="connsiteX38" fmla="*/ 0 w 8353746"/>
              <a:gd name="connsiteY38" fmla="*/ 75044 h 6248322"/>
              <a:gd name="connsiteX39" fmla="*/ 792907 w 8353746"/>
              <a:gd name="connsiteY39" fmla="*/ 489666 h 6248322"/>
              <a:gd name="connsiteX40" fmla="*/ 936923 w 8353746"/>
              <a:gd name="connsiteY40" fmla="*/ 633682 h 6248322"/>
              <a:gd name="connsiteX41" fmla="*/ 1729011 w 8353746"/>
              <a:gd name="connsiteY41" fmla="*/ 993722 h 6248322"/>
              <a:gd name="connsiteX0" fmla="*/ 1729010 w 8353745"/>
              <a:gd name="connsiteY0" fmla="*/ 993722 h 6248322"/>
              <a:gd name="connsiteX1" fmla="*/ 1916557 w 8353745"/>
              <a:gd name="connsiteY1" fmla="*/ 1549322 h 6248322"/>
              <a:gd name="connsiteX2" fmla="*/ 2068957 w 8353745"/>
              <a:gd name="connsiteY2" fmla="*/ 1955722 h 6248322"/>
              <a:gd name="connsiteX3" fmla="*/ 2221357 w 8353745"/>
              <a:gd name="connsiteY3" fmla="*/ 2247822 h 6248322"/>
              <a:gd name="connsiteX4" fmla="*/ 2310257 w 8353745"/>
              <a:gd name="connsiteY4" fmla="*/ 2311322 h 6248322"/>
              <a:gd name="connsiteX5" fmla="*/ 2322957 w 8353745"/>
              <a:gd name="connsiteY5" fmla="*/ 2349422 h 6248322"/>
              <a:gd name="connsiteX6" fmla="*/ 2361057 w 8353745"/>
              <a:gd name="connsiteY6" fmla="*/ 2387522 h 6248322"/>
              <a:gd name="connsiteX7" fmla="*/ 2424557 w 8353745"/>
              <a:gd name="connsiteY7" fmla="*/ 2463722 h 6248322"/>
              <a:gd name="connsiteX8" fmla="*/ 2449957 w 8353745"/>
              <a:gd name="connsiteY8" fmla="*/ 2463722 h 6248322"/>
              <a:gd name="connsiteX9" fmla="*/ 2449957 w 8353745"/>
              <a:gd name="connsiteY9" fmla="*/ 2463722 h 6248322"/>
              <a:gd name="connsiteX10" fmla="*/ 2792857 w 8353745"/>
              <a:gd name="connsiteY10" fmla="*/ 2654222 h 6248322"/>
              <a:gd name="connsiteX11" fmla="*/ 3097657 w 8353745"/>
              <a:gd name="connsiteY11" fmla="*/ 2933622 h 6248322"/>
              <a:gd name="connsiteX12" fmla="*/ 3275457 w 8353745"/>
              <a:gd name="connsiteY12" fmla="*/ 3162222 h 6248322"/>
              <a:gd name="connsiteX13" fmla="*/ 3529457 w 8353745"/>
              <a:gd name="connsiteY13" fmla="*/ 3301922 h 6248322"/>
              <a:gd name="connsiteX14" fmla="*/ 3796157 w 8353745"/>
              <a:gd name="connsiteY14" fmla="*/ 3289222 h 6248322"/>
              <a:gd name="connsiteX15" fmla="*/ 4321297 w 8353745"/>
              <a:gd name="connsiteY15" fmla="*/ 3441994 h 6248322"/>
              <a:gd name="connsiteX16" fmla="*/ 4456557 w 8353745"/>
              <a:gd name="connsiteY16" fmla="*/ 3771822 h 6248322"/>
              <a:gd name="connsiteX17" fmla="*/ 4532757 w 8353745"/>
              <a:gd name="connsiteY17" fmla="*/ 3911522 h 6248322"/>
              <a:gd name="connsiteX18" fmla="*/ 5231257 w 8353745"/>
              <a:gd name="connsiteY18" fmla="*/ 4152822 h 6248322"/>
              <a:gd name="connsiteX19" fmla="*/ 5751957 w 8353745"/>
              <a:gd name="connsiteY19" fmla="*/ 4483022 h 6248322"/>
              <a:gd name="connsiteX20" fmla="*/ 5980557 w 8353745"/>
              <a:gd name="connsiteY20" fmla="*/ 4711622 h 6248322"/>
              <a:gd name="connsiteX21" fmla="*/ 6234557 w 8353745"/>
              <a:gd name="connsiteY21" fmla="*/ 5041822 h 6248322"/>
              <a:gd name="connsiteX22" fmla="*/ 6450457 w 8353745"/>
              <a:gd name="connsiteY22" fmla="*/ 5257722 h 6248322"/>
              <a:gd name="connsiteX23" fmla="*/ 6894957 w 8353745"/>
              <a:gd name="connsiteY23" fmla="*/ 5702222 h 6248322"/>
              <a:gd name="connsiteX24" fmla="*/ 7364857 w 8353745"/>
              <a:gd name="connsiteY24" fmla="*/ 6248322 h 6248322"/>
              <a:gd name="connsiteX25" fmla="*/ 8353745 w 8353745"/>
              <a:gd name="connsiteY25" fmla="*/ 6222922 h 6248322"/>
              <a:gd name="connsiteX26" fmla="*/ 7489649 w 8353745"/>
              <a:gd name="connsiteY26" fmla="*/ 4954162 h 6248322"/>
              <a:gd name="connsiteX27" fmla="*/ 6409529 w 8353745"/>
              <a:gd name="connsiteY27" fmla="*/ 4018058 h 6248322"/>
              <a:gd name="connsiteX28" fmla="*/ 5905473 w 8353745"/>
              <a:gd name="connsiteY28" fmla="*/ 3369986 h 6248322"/>
              <a:gd name="connsiteX29" fmla="*/ 4897361 w 8353745"/>
              <a:gd name="connsiteY29" fmla="*/ 2937938 h 6248322"/>
              <a:gd name="connsiteX30" fmla="*/ 4393306 w 8353745"/>
              <a:gd name="connsiteY30" fmla="*/ 2937938 h 6248322"/>
              <a:gd name="connsiteX31" fmla="*/ 3961258 w 8353745"/>
              <a:gd name="connsiteY31" fmla="*/ 2793922 h 6248322"/>
              <a:gd name="connsiteX32" fmla="*/ 3673226 w 8353745"/>
              <a:gd name="connsiteY32" fmla="*/ 2145850 h 6248322"/>
              <a:gd name="connsiteX33" fmla="*/ 3169170 w 8353745"/>
              <a:gd name="connsiteY33" fmla="*/ 2001834 h 6248322"/>
              <a:gd name="connsiteX34" fmla="*/ 2521098 w 8353745"/>
              <a:gd name="connsiteY34" fmla="*/ 1353762 h 6248322"/>
              <a:gd name="connsiteX35" fmla="*/ 2089050 w 8353745"/>
              <a:gd name="connsiteY35" fmla="*/ 633682 h 6248322"/>
              <a:gd name="connsiteX36" fmla="*/ 1296962 w 8353745"/>
              <a:gd name="connsiteY36" fmla="*/ 417658 h 6248322"/>
              <a:gd name="connsiteX37" fmla="*/ 1296252 w 8353745"/>
              <a:gd name="connsiteY37" fmla="*/ 3048 h 6248322"/>
              <a:gd name="connsiteX38" fmla="*/ 0 w 8353745"/>
              <a:gd name="connsiteY38" fmla="*/ 3048 h 6248322"/>
              <a:gd name="connsiteX39" fmla="*/ 792906 w 8353745"/>
              <a:gd name="connsiteY39" fmla="*/ 489666 h 6248322"/>
              <a:gd name="connsiteX40" fmla="*/ 936922 w 8353745"/>
              <a:gd name="connsiteY40" fmla="*/ 633682 h 6248322"/>
              <a:gd name="connsiteX41" fmla="*/ 1729010 w 8353745"/>
              <a:gd name="connsiteY41" fmla="*/ 993722 h 6248322"/>
              <a:gd name="connsiteX0" fmla="*/ 1815794 w 8440529"/>
              <a:gd name="connsiteY0" fmla="*/ 993722 h 6248322"/>
              <a:gd name="connsiteX1" fmla="*/ 2003341 w 8440529"/>
              <a:gd name="connsiteY1" fmla="*/ 1549322 h 6248322"/>
              <a:gd name="connsiteX2" fmla="*/ 2155741 w 8440529"/>
              <a:gd name="connsiteY2" fmla="*/ 1955722 h 6248322"/>
              <a:gd name="connsiteX3" fmla="*/ 2308141 w 8440529"/>
              <a:gd name="connsiteY3" fmla="*/ 2247822 h 6248322"/>
              <a:gd name="connsiteX4" fmla="*/ 2397041 w 8440529"/>
              <a:gd name="connsiteY4" fmla="*/ 2311322 h 6248322"/>
              <a:gd name="connsiteX5" fmla="*/ 2409741 w 8440529"/>
              <a:gd name="connsiteY5" fmla="*/ 2349422 h 6248322"/>
              <a:gd name="connsiteX6" fmla="*/ 2447841 w 8440529"/>
              <a:gd name="connsiteY6" fmla="*/ 2387522 h 6248322"/>
              <a:gd name="connsiteX7" fmla="*/ 2511341 w 8440529"/>
              <a:gd name="connsiteY7" fmla="*/ 2463722 h 6248322"/>
              <a:gd name="connsiteX8" fmla="*/ 2536741 w 8440529"/>
              <a:gd name="connsiteY8" fmla="*/ 2463722 h 6248322"/>
              <a:gd name="connsiteX9" fmla="*/ 2536741 w 8440529"/>
              <a:gd name="connsiteY9" fmla="*/ 2463722 h 6248322"/>
              <a:gd name="connsiteX10" fmla="*/ 2879641 w 8440529"/>
              <a:gd name="connsiteY10" fmla="*/ 2654222 h 6248322"/>
              <a:gd name="connsiteX11" fmla="*/ 3184441 w 8440529"/>
              <a:gd name="connsiteY11" fmla="*/ 2933622 h 6248322"/>
              <a:gd name="connsiteX12" fmla="*/ 3362241 w 8440529"/>
              <a:gd name="connsiteY12" fmla="*/ 3162222 h 6248322"/>
              <a:gd name="connsiteX13" fmla="*/ 3616241 w 8440529"/>
              <a:gd name="connsiteY13" fmla="*/ 3301922 h 6248322"/>
              <a:gd name="connsiteX14" fmla="*/ 3882941 w 8440529"/>
              <a:gd name="connsiteY14" fmla="*/ 3289222 h 6248322"/>
              <a:gd name="connsiteX15" fmla="*/ 4408081 w 8440529"/>
              <a:gd name="connsiteY15" fmla="*/ 3441994 h 6248322"/>
              <a:gd name="connsiteX16" fmla="*/ 4543341 w 8440529"/>
              <a:gd name="connsiteY16" fmla="*/ 3771822 h 6248322"/>
              <a:gd name="connsiteX17" fmla="*/ 4619541 w 8440529"/>
              <a:gd name="connsiteY17" fmla="*/ 3911522 h 6248322"/>
              <a:gd name="connsiteX18" fmla="*/ 5318041 w 8440529"/>
              <a:gd name="connsiteY18" fmla="*/ 4152822 h 6248322"/>
              <a:gd name="connsiteX19" fmla="*/ 5838741 w 8440529"/>
              <a:gd name="connsiteY19" fmla="*/ 4483022 h 6248322"/>
              <a:gd name="connsiteX20" fmla="*/ 6067341 w 8440529"/>
              <a:gd name="connsiteY20" fmla="*/ 4711622 h 6248322"/>
              <a:gd name="connsiteX21" fmla="*/ 6321341 w 8440529"/>
              <a:gd name="connsiteY21" fmla="*/ 5041822 h 6248322"/>
              <a:gd name="connsiteX22" fmla="*/ 6537241 w 8440529"/>
              <a:gd name="connsiteY22" fmla="*/ 5257722 h 6248322"/>
              <a:gd name="connsiteX23" fmla="*/ 6981741 w 8440529"/>
              <a:gd name="connsiteY23" fmla="*/ 5702222 h 6248322"/>
              <a:gd name="connsiteX24" fmla="*/ 7451641 w 8440529"/>
              <a:gd name="connsiteY24" fmla="*/ 6248322 h 6248322"/>
              <a:gd name="connsiteX25" fmla="*/ 8440529 w 8440529"/>
              <a:gd name="connsiteY25" fmla="*/ 6222922 h 6248322"/>
              <a:gd name="connsiteX26" fmla="*/ 7576433 w 8440529"/>
              <a:gd name="connsiteY26" fmla="*/ 4954162 h 6248322"/>
              <a:gd name="connsiteX27" fmla="*/ 6496313 w 8440529"/>
              <a:gd name="connsiteY27" fmla="*/ 4018058 h 6248322"/>
              <a:gd name="connsiteX28" fmla="*/ 5992257 w 8440529"/>
              <a:gd name="connsiteY28" fmla="*/ 3369986 h 6248322"/>
              <a:gd name="connsiteX29" fmla="*/ 4984145 w 8440529"/>
              <a:gd name="connsiteY29" fmla="*/ 2937938 h 6248322"/>
              <a:gd name="connsiteX30" fmla="*/ 4480090 w 8440529"/>
              <a:gd name="connsiteY30" fmla="*/ 2937938 h 6248322"/>
              <a:gd name="connsiteX31" fmla="*/ 4048042 w 8440529"/>
              <a:gd name="connsiteY31" fmla="*/ 2793922 h 6248322"/>
              <a:gd name="connsiteX32" fmla="*/ 3760010 w 8440529"/>
              <a:gd name="connsiteY32" fmla="*/ 2145850 h 6248322"/>
              <a:gd name="connsiteX33" fmla="*/ 3255954 w 8440529"/>
              <a:gd name="connsiteY33" fmla="*/ 2001834 h 6248322"/>
              <a:gd name="connsiteX34" fmla="*/ 2607882 w 8440529"/>
              <a:gd name="connsiteY34" fmla="*/ 1353762 h 6248322"/>
              <a:gd name="connsiteX35" fmla="*/ 2175834 w 8440529"/>
              <a:gd name="connsiteY35" fmla="*/ 633682 h 6248322"/>
              <a:gd name="connsiteX36" fmla="*/ 1383746 w 8440529"/>
              <a:gd name="connsiteY36" fmla="*/ 417658 h 6248322"/>
              <a:gd name="connsiteX37" fmla="*/ 1383036 w 8440529"/>
              <a:gd name="connsiteY37" fmla="*/ 3048 h 6248322"/>
              <a:gd name="connsiteX38" fmla="*/ 86784 w 8440529"/>
              <a:gd name="connsiteY38" fmla="*/ 3048 h 6248322"/>
              <a:gd name="connsiteX39" fmla="*/ 86783 w 8440529"/>
              <a:gd name="connsiteY39" fmla="*/ 435019 h 6248322"/>
              <a:gd name="connsiteX40" fmla="*/ 1023706 w 8440529"/>
              <a:gd name="connsiteY40" fmla="*/ 633682 h 6248322"/>
              <a:gd name="connsiteX41" fmla="*/ 1815794 w 8440529"/>
              <a:gd name="connsiteY41" fmla="*/ 993722 h 6248322"/>
              <a:gd name="connsiteX0" fmla="*/ 1815794 w 8440529"/>
              <a:gd name="connsiteY0" fmla="*/ 993722 h 6248322"/>
              <a:gd name="connsiteX1" fmla="*/ 2003341 w 8440529"/>
              <a:gd name="connsiteY1" fmla="*/ 1549322 h 6248322"/>
              <a:gd name="connsiteX2" fmla="*/ 2155741 w 8440529"/>
              <a:gd name="connsiteY2" fmla="*/ 1955722 h 6248322"/>
              <a:gd name="connsiteX3" fmla="*/ 2308141 w 8440529"/>
              <a:gd name="connsiteY3" fmla="*/ 2247822 h 6248322"/>
              <a:gd name="connsiteX4" fmla="*/ 2397041 w 8440529"/>
              <a:gd name="connsiteY4" fmla="*/ 2311322 h 6248322"/>
              <a:gd name="connsiteX5" fmla="*/ 2409741 w 8440529"/>
              <a:gd name="connsiteY5" fmla="*/ 2349422 h 6248322"/>
              <a:gd name="connsiteX6" fmla="*/ 2447841 w 8440529"/>
              <a:gd name="connsiteY6" fmla="*/ 2387522 h 6248322"/>
              <a:gd name="connsiteX7" fmla="*/ 2511341 w 8440529"/>
              <a:gd name="connsiteY7" fmla="*/ 2463722 h 6248322"/>
              <a:gd name="connsiteX8" fmla="*/ 2536741 w 8440529"/>
              <a:gd name="connsiteY8" fmla="*/ 2463722 h 6248322"/>
              <a:gd name="connsiteX9" fmla="*/ 2536741 w 8440529"/>
              <a:gd name="connsiteY9" fmla="*/ 2463722 h 6248322"/>
              <a:gd name="connsiteX10" fmla="*/ 2879641 w 8440529"/>
              <a:gd name="connsiteY10" fmla="*/ 2654222 h 6248322"/>
              <a:gd name="connsiteX11" fmla="*/ 3184441 w 8440529"/>
              <a:gd name="connsiteY11" fmla="*/ 2933622 h 6248322"/>
              <a:gd name="connsiteX12" fmla="*/ 3362241 w 8440529"/>
              <a:gd name="connsiteY12" fmla="*/ 3162222 h 6248322"/>
              <a:gd name="connsiteX13" fmla="*/ 3616241 w 8440529"/>
              <a:gd name="connsiteY13" fmla="*/ 3301922 h 6248322"/>
              <a:gd name="connsiteX14" fmla="*/ 3882941 w 8440529"/>
              <a:gd name="connsiteY14" fmla="*/ 3289222 h 6248322"/>
              <a:gd name="connsiteX15" fmla="*/ 4408081 w 8440529"/>
              <a:gd name="connsiteY15" fmla="*/ 3441994 h 6248322"/>
              <a:gd name="connsiteX16" fmla="*/ 4543341 w 8440529"/>
              <a:gd name="connsiteY16" fmla="*/ 3771822 h 6248322"/>
              <a:gd name="connsiteX17" fmla="*/ 4619541 w 8440529"/>
              <a:gd name="connsiteY17" fmla="*/ 3911522 h 6248322"/>
              <a:gd name="connsiteX18" fmla="*/ 5318041 w 8440529"/>
              <a:gd name="connsiteY18" fmla="*/ 4152822 h 6248322"/>
              <a:gd name="connsiteX19" fmla="*/ 5838741 w 8440529"/>
              <a:gd name="connsiteY19" fmla="*/ 4483022 h 6248322"/>
              <a:gd name="connsiteX20" fmla="*/ 6067341 w 8440529"/>
              <a:gd name="connsiteY20" fmla="*/ 4711622 h 6248322"/>
              <a:gd name="connsiteX21" fmla="*/ 6321341 w 8440529"/>
              <a:gd name="connsiteY21" fmla="*/ 5041822 h 6248322"/>
              <a:gd name="connsiteX22" fmla="*/ 6537241 w 8440529"/>
              <a:gd name="connsiteY22" fmla="*/ 5257722 h 6248322"/>
              <a:gd name="connsiteX23" fmla="*/ 6981741 w 8440529"/>
              <a:gd name="connsiteY23" fmla="*/ 5702222 h 6248322"/>
              <a:gd name="connsiteX24" fmla="*/ 7451641 w 8440529"/>
              <a:gd name="connsiteY24" fmla="*/ 6248322 h 6248322"/>
              <a:gd name="connsiteX25" fmla="*/ 8440529 w 8440529"/>
              <a:gd name="connsiteY25" fmla="*/ 6222922 h 6248322"/>
              <a:gd name="connsiteX26" fmla="*/ 7576433 w 8440529"/>
              <a:gd name="connsiteY26" fmla="*/ 4954162 h 6248322"/>
              <a:gd name="connsiteX27" fmla="*/ 6496313 w 8440529"/>
              <a:gd name="connsiteY27" fmla="*/ 4018058 h 6248322"/>
              <a:gd name="connsiteX28" fmla="*/ 5992257 w 8440529"/>
              <a:gd name="connsiteY28" fmla="*/ 3369986 h 6248322"/>
              <a:gd name="connsiteX29" fmla="*/ 4984145 w 8440529"/>
              <a:gd name="connsiteY29" fmla="*/ 2937938 h 6248322"/>
              <a:gd name="connsiteX30" fmla="*/ 4480090 w 8440529"/>
              <a:gd name="connsiteY30" fmla="*/ 2937938 h 6248322"/>
              <a:gd name="connsiteX31" fmla="*/ 4048042 w 8440529"/>
              <a:gd name="connsiteY31" fmla="*/ 2793922 h 6248322"/>
              <a:gd name="connsiteX32" fmla="*/ 3760010 w 8440529"/>
              <a:gd name="connsiteY32" fmla="*/ 2145850 h 6248322"/>
              <a:gd name="connsiteX33" fmla="*/ 3255954 w 8440529"/>
              <a:gd name="connsiteY33" fmla="*/ 2001834 h 6248322"/>
              <a:gd name="connsiteX34" fmla="*/ 2607882 w 8440529"/>
              <a:gd name="connsiteY34" fmla="*/ 1353762 h 6248322"/>
              <a:gd name="connsiteX35" fmla="*/ 2175834 w 8440529"/>
              <a:gd name="connsiteY35" fmla="*/ 633682 h 6248322"/>
              <a:gd name="connsiteX36" fmla="*/ 1383746 w 8440529"/>
              <a:gd name="connsiteY36" fmla="*/ 417658 h 6248322"/>
              <a:gd name="connsiteX37" fmla="*/ 1383036 w 8440529"/>
              <a:gd name="connsiteY37" fmla="*/ 3048 h 6248322"/>
              <a:gd name="connsiteX38" fmla="*/ 86784 w 8440529"/>
              <a:gd name="connsiteY38" fmla="*/ 3048 h 6248322"/>
              <a:gd name="connsiteX39" fmla="*/ 86783 w 8440529"/>
              <a:gd name="connsiteY39" fmla="*/ 435019 h 6248322"/>
              <a:gd name="connsiteX40" fmla="*/ 230812 w 8440529"/>
              <a:gd name="connsiteY40" fmla="*/ 866990 h 6248322"/>
              <a:gd name="connsiteX41" fmla="*/ 1815794 w 8440529"/>
              <a:gd name="connsiteY41" fmla="*/ 993722 h 6248322"/>
              <a:gd name="connsiteX0" fmla="*/ 1815794 w 8440529"/>
              <a:gd name="connsiteY0" fmla="*/ 993722 h 6248322"/>
              <a:gd name="connsiteX1" fmla="*/ 2003341 w 8440529"/>
              <a:gd name="connsiteY1" fmla="*/ 1549322 h 6248322"/>
              <a:gd name="connsiteX2" fmla="*/ 2155741 w 8440529"/>
              <a:gd name="connsiteY2" fmla="*/ 1955722 h 6248322"/>
              <a:gd name="connsiteX3" fmla="*/ 2308141 w 8440529"/>
              <a:gd name="connsiteY3" fmla="*/ 2247822 h 6248322"/>
              <a:gd name="connsiteX4" fmla="*/ 2397041 w 8440529"/>
              <a:gd name="connsiteY4" fmla="*/ 2311322 h 6248322"/>
              <a:gd name="connsiteX5" fmla="*/ 2409741 w 8440529"/>
              <a:gd name="connsiteY5" fmla="*/ 2349422 h 6248322"/>
              <a:gd name="connsiteX6" fmla="*/ 2447841 w 8440529"/>
              <a:gd name="connsiteY6" fmla="*/ 2387522 h 6248322"/>
              <a:gd name="connsiteX7" fmla="*/ 2511341 w 8440529"/>
              <a:gd name="connsiteY7" fmla="*/ 2463722 h 6248322"/>
              <a:gd name="connsiteX8" fmla="*/ 2536741 w 8440529"/>
              <a:gd name="connsiteY8" fmla="*/ 2463722 h 6248322"/>
              <a:gd name="connsiteX9" fmla="*/ 2536741 w 8440529"/>
              <a:gd name="connsiteY9" fmla="*/ 2463722 h 6248322"/>
              <a:gd name="connsiteX10" fmla="*/ 2879641 w 8440529"/>
              <a:gd name="connsiteY10" fmla="*/ 2654222 h 6248322"/>
              <a:gd name="connsiteX11" fmla="*/ 3184441 w 8440529"/>
              <a:gd name="connsiteY11" fmla="*/ 2933622 h 6248322"/>
              <a:gd name="connsiteX12" fmla="*/ 3362241 w 8440529"/>
              <a:gd name="connsiteY12" fmla="*/ 3162222 h 6248322"/>
              <a:gd name="connsiteX13" fmla="*/ 3616241 w 8440529"/>
              <a:gd name="connsiteY13" fmla="*/ 3301922 h 6248322"/>
              <a:gd name="connsiteX14" fmla="*/ 3882941 w 8440529"/>
              <a:gd name="connsiteY14" fmla="*/ 3289222 h 6248322"/>
              <a:gd name="connsiteX15" fmla="*/ 4408081 w 8440529"/>
              <a:gd name="connsiteY15" fmla="*/ 3441994 h 6248322"/>
              <a:gd name="connsiteX16" fmla="*/ 4543341 w 8440529"/>
              <a:gd name="connsiteY16" fmla="*/ 3771822 h 6248322"/>
              <a:gd name="connsiteX17" fmla="*/ 4619541 w 8440529"/>
              <a:gd name="connsiteY17" fmla="*/ 3911522 h 6248322"/>
              <a:gd name="connsiteX18" fmla="*/ 5318041 w 8440529"/>
              <a:gd name="connsiteY18" fmla="*/ 4152822 h 6248322"/>
              <a:gd name="connsiteX19" fmla="*/ 5838741 w 8440529"/>
              <a:gd name="connsiteY19" fmla="*/ 4483022 h 6248322"/>
              <a:gd name="connsiteX20" fmla="*/ 6067341 w 8440529"/>
              <a:gd name="connsiteY20" fmla="*/ 4711622 h 6248322"/>
              <a:gd name="connsiteX21" fmla="*/ 6321341 w 8440529"/>
              <a:gd name="connsiteY21" fmla="*/ 5041822 h 6248322"/>
              <a:gd name="connsiteX22" fmla="*/ 6537241 w 8440529"/>
              <a:gd name="connsiteY22" fmla="*/ 5257722 h 6248322"/>
              <a:gd name="connsiteX23" fmla="*/ 6981741 w 8440529"/>
              <a:gd name="connsiteY23" fmla="*/ 5702222 h 6248322"/>
              <a:gd name="connsiteX24" fmla="*/ 7451641 w 8440529"/>
              <a:gd name="connsiteY24" fmla="*/ 6248322 h 6248322"/>
              <a:gd name="connsiteX25" fmla="*/ 8440529 w 8440529"/>
              <a:gd name="connsiteY25" fmla="*/ 6222922 h 6248322"/>
              <a:gd name="connsiteX26" fmla="*/ 7576433 w 8440529"/>
              <a:gd name="connsiteY26" fmla="*/ 4954162 h 6248322"/>
              <a:gd name="connsiteX27" fmla="*/ 6496313 w 8440529"/>
              <a:gd name="connsiteY27" fmla="*/ 4018058 h 6248322"/>
              <a:gd name="connsiteX28" fmla="*/ 5992257 w 8440529"/>
              <a:gd name="connsiteY28" fmla="*/ 3369986 h 6248322"/>
              <a:gd name="connsiteX29" fmla="*/ 4984145 w 8440529"/>
              <a:gd name="connsiteY29" fmla="*/ 2937938 h 6248322"/>
              <a:gd name="connsiteX30" fmla="*/ 4480090 w 8440529"/>
              <a:gd name="connsiteY30" fmla="*/ 2937938 h 6248322"/>
              <a:gd name="connsiteX31" fmla="*/ 4048042 w 8440529"/>
              <a:gd name="connsiteY31" fmla="*/ 2793922 h 6248322"/>
              <a:gd name="connsiteX32" fmla="*/ 3760010 w 8440529"/>
              <a:gd name="connsiteY32" fmla="*/ 2145850 h 6248322"/>
              <a:gd name="connsiteX33" fmla="*/ 3255954 w 8440529"/>
              <a:gd name="connsiteY33" fmla="*/ 2001834 h 6248322"/>
              <a:gd name="connsiteX34" fmla="*/ 2607882 w 8440529"/>
              <a:gd name="connsiteY34" fmla="*/ 1353762 h 6248322"/>
              <a:gd name="connsiteX35" fmla="*/ 2175834 w 8440529"/>
              <a:gd name="connsiteY35" fmla="*/ 633682 h 6248322"/>
              <a:gd name="connsiteX36" fmla="*/ 1383746 w 8440529"/>
              <a:gd name="connsiteY36" fmla="*/ 417658 h 6248322"/>
              <a:gd name="connsiteX37" fmla="*/ 1383036 w 8440529"/>
              <a:gd name="connsiteY37" fmla="*/ 3048 h 6248322"/>
              <a:gd name="connsiteX38" fmla="*/ 86784 w 8440529"/>
              <a:gd name="connsiteY38" fmla="*/ 3048 h 6248322"/>
              <a:gd name="connsiteX39" fmla="*/ 86783 w 8440529"/>
              <a:gd name="connsiteY39" fmla="*/ 435019 h 6248322"/>
              <a:gd name="connsiteX40" fmla="*/ 230812 w 8440529"/>
              <a:gd name="connsiteY40" fmla="*/ 866990 h 6248322"/>
              <a:gd name="connsiteX41" fmla="*/ 1815794 w 8440529"/>
              <a:gd name="connsiteY41" fmla="*/ 993722 h 6248322"/>
              <a:gd name="connsiteX0" fmla="*/ 1815794 w 8440529"/>
              <a:gd name="connsiteY0" fmla="*/ 993722 h 6248322"/>
              <a:gd name="connsiteX1" fmla="*/ 2003341 w 8440529"/>
              <a:gd name="connsiteY1" fmla="*/ 1549322 h 6248322"/>
              <a:gd name="connsiteX2" fmla="*/ 2155741 w 8440529"/>
              <a:gd name="connsiteY2" fmla="*/ 1955722 h 6248322"/>
              <a:gd name="connsiteX3" fmla="*/ 2308141 w 8440529"/>
              <a:gd name="connsiteY3" fmla="*/ 2247822 h 6248322"/>
              <a:gd name="connsiteX4" fmla="*/ 2397041 w 8440529"/>
              <a:gd name="connsiteY4" fmla="*/ 2311322 h 6248322"/>
              <a:gd name="connsiteX5" fmla="*/ 2409741 w 8440529"/>
              <a:gd name="connsiteY5" fmla="*/ 2349422 h 6248322"/>
              <a:gd name="connsiteX6" fmla="*/ 2447841 w 8440529"/>
              <a:gd name="connsiteY6" fmla="*/ 2387522 h 6248322"/>
              <a:gd name="connsiteX7" fmla="*/ 2511341 w 8440529"/>
              <a:gd name="connsiteY7" fmla="*/ 2463722 h 6248322"/>
              <a:gd name="connsiteX8" fmla="*/ 2536741 w 8440529"/>
              <a:gd name="connsiteY8" fmla="*/ 2463722 h 6248322"/>
              <a:gd name="connsiteX9" fmla="*/ 2536741 w 8440529"/>
              <a:gd name="connsiteY9" fmla="*/ 2463722 h 6248322"/>
              <a:gd name="connsiteX10" fmla="*/ 2879641 w 8440529"/>
              <a:gd name="connsiteY10" fmla="*/ 2654222 h 6248322"/>
              <a:gd name="connsiteX11" fmla="*/ 3184441 w 8440529"/>
              <a:gd name="connsiteY11" fmla="*/ 2933622 h 6248322"/>
              <a:gd name="connsiteX12" fmla="*/ 3362241 w 8440529"/>
              <a:gd name="connsiteY12" fmla="*/ 3162222 h 6248322"/>
              <a:gd name="connsiteX13" fmla="*/ 3616241 w 8440529"/>
              <a:gd name="connsiteY13" fmla="*/ 3301922 h 6248322"/>
              <a:gd name="connsiteX14" fmla="*/ 3882941 w 8440529"/>
              <a:gd name="connsiteY14" fmla="*/ 3289222 h 6248322"/>
              <a:gd name="connsiteX15" fmla="*/ 4408081 w 8440529"/>
              <a:gd name="connsiteY15" fmla="*/ 3441994 h 6248322"/>
              <a:gd name="connsiteX16" fmla="*/ 4543341 w 8440529"/>
              <a:gd name="connsiteY16" fmla="*/ 3771822 h 6248322"/>
              <a:gd name="connsiteX17" fmla="*/ 4619541 w 8440529"/>
              <a:gd name="connsiteY17" fmla="*/ 3911522 h 6248322"/>
              <a:gd name="connsiteX18" fmla="*/ 5318041 w 8440529"/>
              <a:gd name="connsiteY18" fmla="*/ 4152822 h 6248322"/>
              <a:gd name="connsiteX19" fmla="*/ 5838741 w 8440529"/>
              <a:gd name="connsiteY19" fmla="*/ 4483022 h 6248322"/>
              <a:gd name="connsiteX20" fmla="*/ 6067341 w 8440529"/>
              <a:gd name="connsiteY20" fmla="*/ 4711622 h 6248322"/>
              <a:gd name="connsiteX21" fmla="*/ 6321341 w 8440529"/>
              <a:gd name="connsiteY21" fmla="*/ 5041822 h 6248322"/>
              <a:gd name="connsiteX22" fmla="*/ 6537241 w 8440529"/>
              <a:gd name="connsiteY22" fmla="*/ 5257722 h 6248322"/>
              <a:gd name="connsiteX23" fmla="*/ 6981741 w 8440529"/>
              <a:gd name="connsiteY23" fmla="*/ 5702222 h 6248322"/>
              <a:gd name="connsiteX24" fmla="*/ 7451641 w 8440529"/>
              <a:gd name="connsiteY24" fmla="*/ 6248322 h 6248322"/>
              <a:gd name="connsiteX25" fmla="*/ 8440529 w 8440529"/>
              <a:gd name="connsiteY25" fmla="*/ 6222922 h 6248322"/>
              <a:gd name="connsiteX26" fmla="*/ 7576433 w 8440529"/>
              <a:gd name="connsiteY26" fmla="*/ 4954162 h 6248322"/>
              <a:gd name="connsiteX27" fmla="*/ 6496313 w 8440529"/>
              <a:gd name="connsiteY27" fmla="*/ 4018058 h 6248322"/>
              <a:gd name="connsiteX28" fmla="*/ 5992257 w 8440529"/>
              <a:gd name="connsiteY28" fmla="*/ 3369986 h 6248322"/>
              <a:gd name="connsiteX29" fmla="*/ 4984145 w 8440529"/>
              <a:gd name="connsiteY29" fmla="*/ 2937938 h 6248322"/>
              <a:gd name="connsiteX30" fmla="*/ 4480090 w 8440529"/>
              <a:gd name="connsiteY30" fmla="*/ 2937938 h 6248322"/>
              <a:gd name="connsiteX31" fmla="*/ 4048042 w 8440529"/>
              <a:gd name="connsiteY31" fmla="*/ 2793922 h 6248322"/>
              <a:gd name="connsiteX32" fmla="*/ 3760010 w 8440529"/>
              <a:gd name="connsiteY32" fmla="*/ 2145850 h 6248322"/>
              <a:gd name="connsiteX33" fmla="*/ 3255954 w 8440529"/>
              <a:gd name="connsiteY33" fmla="*/ 2001834 h 6248322"/>
              <a:gd name="connsiteX34" fmla="*/ 2607882 w 8440529"/>
              <a:gd name="connsiteY34" fmla="*/ 1353762 h 6248322"/>
              <a:gd name="connsiteX35" fmla="*/ 2175834 w 8440529"/>
              <a:gd name="connsiteY35" fmla="*/ 633682 h 6248322"/>
              <a:gd name="connsiteX36" fmla="*/ 1383746 w 8440529"/>
              <a:gd name="connsiteY36" fmla="*/ 417658 h 6248322"/>
              <a:gd name="connsiteX37" fmla="*/ 1383036 w 8440529"/>
              <a:gd name="connsiteY37" fmla="*/ 3048 h 6248322"/>
              <a:gd name="connsiteX38" fmla="*/ 86784 w 8440529"/>
              <a:gd name="connsiteY38" fmla="*/ 3048 h 6248322"/>
              <a:gd name="connsiteX39" fmla="*/ 86783 w 8440529"/>
              <a:gd name="connsiteY39" fmla="*/ 435019 h 6248322"/>
              <a:gd name="connsiteX40" fmla="*/ 230812 w 8440529"/>
              <a:gd name="connsiteY40" fmla="*/ 866990 h 6248322"/>
              <a:gd name="connsiteX41" fmla="*/ 1815794 w 8440529"/>
              <a:gd name="connsiteY41" fmla="*/ 993722 h 6248322"/>
              <a:gd name="connsiteX0" fmla="*/ 1815794 w 8440529"/>
              <a:gd name="connsiteY0" fmla="*/ 993722 h 6248322"/>
              <a:gd name="connsiteX1" fmla="*/ 2003341 w 8440529"/>
              <a:gd name="connsiteY1" fmla="*/ 1549322 h 6248322"/>
              <a:gd name="connsiteX2" fmla="*/ 2155741 w 8440529"/>
              <a:gd name="connsiteY2" fmla="*/ 1955722 h 6248322"/>
              <a:gd name="connsiteX3" fmla="*/ 2308141 w 8440529"/>
              <a:gd name="connsiteY3" fmla="*/ 2247822 h 6248322"/>
              <a:gd name="connsiteX4" fmla="*/ 2397041 w 8440529"/>
              <a:gd name="connsiteY4" fmla="*/ 2311322 h 6248322"/>
              <a:gd name="connsiteX5" fmla="*/ 2409741 w 8440529"/>
              <a:gd name="connsiteY5" fmla="*/ 2349422 h 6248322"/>
              <a:gd name="connsiteX6" fmla="*/ 2447841 w 8440529"/>
              <a:gd name="connsiteY6" fmla="*/ 2387522 h 6248322"/>
              <a:gd name="connsiteX7" fmla="*/ 2511341 w 8440529"/>
              <a:gd name="connsiteY7" fmla="*/ 2463722 h 6248322"/>
              <a:gd name="connsiteX8" fmla="*/ 2536741 w 8440529"/>
              <a:gd name="connsiteY8" fmla="*/ 2463722 h 6248322"/>
              <a:gd name="connsiteX9" fmla="*/ 2536741 w 8440529"/>
              <a:gd name="connsiteY9" fmla="*/ 2463722 h 6248322"/>
              <a:gd name="connsiteX10" fmla="*/ 2879641 w 8440529"/>
              <a:gd name="connsiteY10" fmla="*/ 2654222 h 6248322"/>
              <a:gd name="connsiteX11" fmla="*/ 3184441 w 8440529"/>
              <a:gd name="connsiteY11" fmla="*/ 2933622 h 6248322"/>
              <a:gd name="connsiteX12" fmla="*/ 3362241 w 8440529"/>
              <a:gd name="connsiteY12" fmla="*/ 3162222 h 6248322"/>
              <a:gd name="connsiteX13" fmla="*/ 3616241 w 8440529"/>
              <a:gd name="connsiteY13" fmla="*/ 3301922 h 6248322"/>
              <a:gd name="connsiteX14" fmla="*/ 3882941 w 8440529"/>
              <a:gd name="connsiteY14" fmla="*/ 3289222 h 6248322"/>
              <a:gd name="connsiteX15" fmla="*/ 4408081 w 8440529"/>
              <a:gd name="connsiteY15" fmla="*/ 3441994 h 6248322"/>
              <a:gd name="connsiteX16" fmla="*/ 4543341 w 8440529"/>
              <a:gd name="connsiteY16" fmla="*/ 3771822 h 6248322"/>
              <a:gd name="connsiteX17" fmla="*/ 4619541 w 8440529"/>
              <a:gd name="connsiteY17" fmla="*/ 3911522 h 6248322"/>
              <a:gd name="connsiteX18" fmla="*/ 5318041 w 8440529"/>
              <a:gd name="connsiteY18" fmla="*/ 4152822 h 6248322"/>
              <a:gd name="connsiteX19" fmla="*/ 5838741 w 8440529"/>
              <a:gd name="connsiteY19" fmla="*/ 4483022 h 6248322"/>
              <a:gd name="connsiteX20" fmla="*/ 6067341 w 8440529"/>
              <a:gd name="connsiteY20" fmla="*/ 4711622 h 6248322"/>
              <a:gd name="connsiteX21" fmla="*/ 6321341 w 8440529"/>
              <a:gd name="connsiteY21" fmla="*/ 5041822 h 6248322"/>
              <a:gd name="connsiteX22" fmla="*/ 6537241 w 8440529"/>
              <a:gd name="connsiteY22" fmla="*/ 5257722 h 6248322"/>
              <a:gd name="connsiteX23" fmla="*/ 6981741 w 8440529"/>
              <a:gd name="connsiteY23" fmla="*/ 5702222 h 6248322"/>
              <a:gd name="connsiteX24" fmla="*/ 7451641 w 8440529"/>
              <a:gd name="connsiteY24" fmla="*/ 6248322 h 6248322"/>
              <a:gd name="connsiteX25" fmla="*/ 8440529 w 8440529"/>
              <a:gd name="connsiteY25" fmla="*/ 6222922 h 6248322"/>
              <a:gd name="connsiteX26" fmla="*/ 7576433 w 8440529"/>
              <a:gd name="connsiteY26" fmla="*/ 4954162 h 6248322"/>
              <a:gd name="connsiteX27" fmla="*/ 6496313 w 8440529"/>
              <a:gd name="connsiteY27" fmla="*/ 4018058 h 6248322"/>
              <a:gd name="connsiteX28" fmla="*/ 5992257 w 8440529"/>
              <a:gd name="connsiteY28" fmla="*/ 3369986 h 6248322"/>
              <a:gd name="connsiteX29" fmla="*/ 4984145 w 8440529"/>
              <a:gd name="connsiteY29" fmla="*/ 2937938 h 6248322"/>
              <a:gd name="connsiteX30" fmla="*/ 4480090 w 8440529"/>
              <a:gd name="connsiteY30" fmla="*/ 2937938 h 6248322"/>
              <a:gd name="connsiteX31" fmla="*/ 4048042 w 8440529"/>
              <a:gd name="connsiteY31" fmla="*/ 2793922 h 6248322"/>
              <a:gd name="connsiteX32" fmla="*/ 3760010 w 8440529"/>
              <a:gd name="connsiteY32" fmla="*/ 2145850 h 6248322"/>
              <a:gd name="connsiteX33" fmla="*/ 3255954 w 8440529"/>
              <a:gd name="connsiteY33" fmla="*/ 2001834 h 6248322"/>
              <a:gd name="connsiteX34" fmla="*/ 2607882 w 8440529"/>
              <a:gd name="connsiteY34" fmla="*/ 1353762 h 6248322"/>
              <a:gd name="connsiteX35" fmla="*/ 2175834 w 8440529"/>
              <a:gd name="connsiteY35" fmla="*/ 633682 h 6248322"/>
              <a:gd name="connsiteX36" fmla="*/ 1383746 w 8440529"/>
              <a:gd name="connsiteY36" fmla="*/ 417658 h 6248322"/>
              <a:gd name="connsiteX37" fmla="*/ 1383036 w 8440529"/>
              <a:gd name="connsiteY37" fmla="*/ 3048 h 6248322"/>
              <a:gd name="connsiteX38" fmla="*/ 86784 w 8440529"/>
              <a:gd name="connsiteY38" fmla="*/ 3048 h 6248322"/>
              <a:gd name="connsiteX39" fmla="*/ 86783 w 8440529"/>
              <a:gd name="connsiteY39" fmla="*/ 435019 h 6248322"/>
              <a:gd name="connsiteX40" fmla="*/ 158798 w 8440529"/>
              <a:gd name="connsiteY40" fmla="*/ 866990 h 6248322"/>
              <a:gd name="connsiteX41" fmla="*/ 1815794 w 8440529"/>
              <a:gd name="connsiteY41" fmla="*/ 993722 h 6248322"/>
              <a:gd name="connsiteX0" fmla="*/ 1815794 w 8440529"/>
              <a:gd name="connsiteY0" fmla="*/ 993722 h 6248322"/>
              <a:gd name="connsiteX1" fmla="*/ 2003341 w 8440529"/>
              <a:gd name="connsiteY1" fmla="*/ 1549322 h 6248322"/>
              <a:gd name="connsiteX2" fmla="*/ 2155741 w 8440529"/>
              <a:gd name="connsiteY2" fmla="*/ 1955722 h 6248322"/>
              <a:gd name="connsiteX3" fmla="*/ 2308141 w 8440529"/>
              <a:gd name="connsiteY3" fmla="*/ 2247822 h 6248322"/>
              <a:gd name="connsiteX4" fmla="*/ 2397041 w 8440529"/>
              <a:gd name="connsiteY4" fmla="*/ 2311322 h 6248322"/>
              <a:gd name="connsiteX5" fmla="*/ 2409741 w 8440529"/>
              <a:gd name="connsiteY5" fmla="*/ 2349422 h 6248322"/>
              <a:gd name="connsiteX6" fmla="*/ 2447841 w 8440529"/>
              <a:gd name="connsiteY6" fmla="*/ 2387522 h 6248322"/>
              <a:gd name="connsiteX7" fmla="*/ 2511341 w 8440529"/>
              <a:gd name="connsiteY7" fmla="*/ 2463722 h 6248322"/>
              <a:gd name="connsiteX8" fmla="*/ 2536741 w 8440529"/>
              <a:gd name="connsiteY8" fmla="*/ 2463722 h 6248322"/>
              <a:gd name="connsiteX9" fmla="*/ 2536741 w 8440529"/>
              <a:gd name="connsiteY9" fmla="*/ 2463722 h 6248322"/>
              <a:gd name="connsiteX10" fmla="*/ 2879641 w 8440529"/>
              <a:gd name="connsiteY10" fmla="*/ 2654222 h 6248322"/>
              <a:gd name="connsiteX11" fmla="*/ 3184441 w 8440529"/>
              <a:gd name="connsiteY11" fmla="*/ 2933622 h 6248322"/>
              <a:gd name="connsiteX12" fmla="*/ 3362241 w 8440529"/>
              <a:gd name="connsiteY12" fmla="*/ 3162222 h 6248322"/>
              <a:gd name="connsiteX13" fmla="*/ 3616241 w 8440529"/>
              <a:gd name="connsiteY13" fmla="*/ 3301922 h 6248322"/>
              <a:gd name="connsiteX14" fmla="*/ 3882941 w 8440529"/>
              <a:gd name="connsiteY14" fmla="*/ 3289222 h 6248322"/>
              <a:gd name="connsiteX15" fmla="*/ 4408081 w 8440529"/>
              <a:gd name="connsiteY15" fmla="*/ 3441994 h 6248322"/>
              <a:gd name="connsiteX16" fmla="*/ 4543341 w 8440529"/>
              <a:gd name="connsiteY16" fmla="*/ 3771822 h 6248322"/>
              <a:gd name="connsiteX17" fmla="*/ 4619541 w 8440529"/>
              <a:gd name="connsiteY17" fmla="*/ 3911522 h 6248322"/>
              <a:gd name="connsiteX18" fmla="*/ 5318041 w 8440529"/>
              <a:gd name="connsiteY18" fmla="*/ 4152822 h 6248322"/>
              <a:gd name="connsiteX19" fmla="*/ 5838741 w 8440529"/>
              <a:gd name="connsiteY19" fmla="*/ 4483022 h 6248322"/>
              <a:gd name="connsiteX20" fmla="*/ 6067341 w 8440529"/>
              <a:gd name="connsiteY20" fmla="*/ 4711622 h 6248322"/>
              <a:gd name="connsiteX21" fmla="*/ 6321341 w 8440529"/>
              <a:gd name="connsiteY21" fmla="*/ 5041822 h 6248322"/>
              <a:gd name="connsiteX22" fmla="*/ 6537241 w 8440529"/>
              <a:gd name="connsiteY22" fmla="*/ 5257722 h 6248322"/>
              <a:gd name="connsiteX23" fmla="*/ 6981741 w 8440529"/>
              <a:gd name="connsiteY23" fmla="*/ 5702222 h 6248322"/>
              <a:gd name="connsiteX24" fmla="*/ 7451641 w 8440529"/>
              <a:gd name="connsiteY24" fmla="*/ 6248322 h 6248322"/>
              <a:gd name="connsiteX25" fmla="*/ 8440529 w 8440529"/>
              <a:gd name="connsiteY25" fmla="*/ 6222922 h 6248322"/>
              <a:gd name="connsiteX26" fmla="*/ 7576433 w 8440529"/>
              <a:gd name="connsiteY26" fmla="*/ 4954162 h 6248322"/>
              <a:gd name="connsiteX27" fmla="*/ 6496313 w 8440529"/>
              <a:gd name="connsiteY27" fmla="*/ 4018058 h 6248322"/>
              <a:gd name="connsiteX28" fmla="*/ 5992257 w 8440529"/>
              <a:gd name="connsiteY28" fmla="*/ 3369986 h 6248322"/>
              <a:gd name="connsiteX29" fmla="*/ 4984145 w 8440529"/>
              <a:gd name="connsiteY29" fmla="*/ 2937938 h 6248322"/>
              <a:gd name="connsiteX30" fmla="*/ 4480090 w 8440529"/>
              <a:gd name="connsiteY30" fmla="*/ 2937938 h 6248322"/>
              <a:gd name="connsiteX31" fmla="*/ 4048042 w 8440529"/>
              <a:gd name="connsiteY31" fmla="*/ 2793922 h 6248322"/>
              <a:gd name="connsiteX32" fmla="*/ 3760010 w 8440529"/>
              <a:gd name="connsiteY32" fmla="*/ 2145850 h 6248322"/>
              <a:gd name="connsiteX33" fmla="*/ 3255954 w 8440529"/>
              <a:gd name="connsiteY33" fmla="*/ 2001834 h 6248322"/>
              <a:gd name="connsiteX34" fmla="*/ 2607882 w 8440529"/>
              <a:gd name="connsiteY34" fmla="*/ 1353762 h 6248322"/>
              <a:gd name="connsiteX35" fmla="*/ 2175834 w 8440529"/>
              <a:gd name="connsiteY35" fmla="*/ 633682 h 6248322"/>
              <a:gd name="connsiteX36" fmla="*/ 1383746 w 8440529"/>
              <a:gd name="connsiteY36" fmla="*/ 417658 h 6248322"/>
              <a:gd name="connsiteX37" fmla="*/ 1383036 w 8440529"/>
              <a:gd name="connsiteY37" fmla="*/ 3048 h 6248322"/>
              <a:gd name="connsiteX38" fmla="*/ 86784 w 8440529"/>
              <a:gd name="connsiteY38" fmla="*/ 3048 h 6248322"/>
              <a:gd name="connsiteX39" fmla="*/ 86783 w 8440529"/>
              <a:gd name="connsiteY39" fmla="*/ 435019 h 6248322"/>
              <a:gd name="connsiteX40" fmla="*/ 158798 w 8440529"/>
              <a:gd name="connsiteY40" fmla="*/ 866990 h 6248322"/>
              <a:gd name="connsiteX41" fmla="*/ 1815794 w 8440529"/>
              <a:gd name="connsiteY41" fmla="*/ 993722 h 6248322"/>
              <a:gd name="connsiteX0" fmla="*/ 590882 w 8440529"/>
              <a:gd name="connsiteY0" fmla="*/ 1154970 h 6248322"/>
              <a:gd name="connsiteX1" fmla="*/ 2003341 w 8440529"/>
              <a:gd name="connsiteY1" fmla="*/ 1549322 h 6248322"/>
              <a:gd name="connsiteX2" fmla="*/ 2155741 w 8440529"/>
              <a:gd name="connsiteY2" fmla="*/ 1955722 h 6248322"/>
              <a:gd name="connsiteX3" fmla="*/ 2308141 w 8440529"/>
              <a:gd name="connsiteY3" fmla="*/ 2247822 h 6248322"/>
              <a:gd name="connsiteX4" fmla="*/ 2397041 w 8440529"/>
              <a:gd name="connsiteY4" fmla="*/ 2311322 h 6248322"/>
              <a:gd name="connsiteX5" fmla="*/ 2409741 w 8440529"/>
              <a:gd name="connsiteY5" fmla="*/ 2349422 h 6248322"/>
              <a:gd name="connsiteX6" fmla="*/ 2447841 w 8440529"/>
              <a:gd name="connsiteY6" fmla="*/ 2387522 h 6248322"/>
              <a:gd name="connsiteX7" fmla="*/ 2511341 w 8440529"/>
              <a:gd name="connsiteY7" fmla="*/ 2463722 h 6248322"/>
              <a:gd name="connsiteX8" fmla="*/ 2536741 w 8440529"/>
              <a:gd name="connsiteY8" fmla="*/ 2463722 h 6248322"/>
              <a:gd name="connsiteX9" fmla="*/ 2536741 w 8440529"/>
              <a:gd name="connsiteY9" fmla="*/ 2463722 h 6248322"/>
              <a:gd name="connsiteX10" fmla="*/ 2879641 w 8440529"/>
              <a:gd name="connsiteY10" fmla="*/ 2654222 h 6248322"/>
              <a:gd name="connsiteX11" fmla="*/ 3184441 w 8440529"/>
              <a:gd name="connsiteY11" fmla="*/ 2933622 h 6248322"/>
              <a:gd name="connsiteX12" fmla="*/ 3362241 w 8440529"/>
              <a:gd name="connsiteY12" fmla="*/ 3162222 h 6248322"/>
              <a:gd name="connsiteX13" fmla="*/ 3616241 w 8440529"/>
              <a:gd name="connsiteY13" fmla="*/ 3301922 h 6248322"/>
              <a:gd name="connsiteX14" fmla="*/ 3882941 w 8440529"/>
              <a:gd name="connsiteY14" fmla="*/ 3289222 h 6248322"/>
              <a:gd name="connsiteX15" fmla="*/ 4408081 w 8440529"/>
              <a:gd name="connsiteY15" fmla="*/ 3441994 h 6248322"/>
              <a:gd name="connsiteX16" fmla="*/ 4543341 w 8440529"/>
              <a:gd name="connsiteY16" fmla="*/ 3771822 h 6248322"/>
              <a:gd name="connsiteX17" fmla="*/ 4619541 w 8440529"/>
              <a:gd name="connsiteY17" fmla="*/ 3911522 h 6248322"/>
              <a:gd name="connsiteX18" fmla="*/ 5318041 w 8440529"/>
              <a:gd name="connsiteY18" fmla="*/ 4152822 h 6248322"/>
              <a:gd name="connsiteX19" fmla="*/ 5838741 w 8440529"/>
              <a:gd name="connsiteY19" fmla="*/ 4483022 h 6248322"/>
              <a:gd name="connsiteX20" fmla="*/ 6067341 w 8440529"/>
              <a:gd name="connsiteY20" fmla="*/ 4711622 h 6248322"/>
              <a:gd name="connsiteX21" fmla="*/ 6321341 w 8440529"/>
              <a:gd name="connsiteY21" fmla="*/ 5041822 h 6248322"/>
              <a:gd name="connsiteX22" fmla="*/ 6537241 w 8440529"/>
              <a:gd name="connsiteY22" fmla="*/ 5257722 h 6248322"/>
              <a:gd name="connsiteX23" fmla="*/ 6981741 w 8440529"/>
              <a:gd name="connsiteY23" fmla="*/ 5702222 h 6248322"/>
              <a:gd name="connsiteX24" fmla="*/ 7451641 w 8440529"/>
              <a:gd name="connsiteY24" fmla="*/ 6248322 h 6248322"/>
              <a:gd name="connsiteX25" fmla="*/ 8440529 w 8440529"/>
              <a:gd name="connsiteY25" fmla="*/ 6222922 h 6248322"/>
              <a:gd name="connsiteX26" fmla="*/ 7576433 w 8440529"/>
              <a:gd name="connsiteY26" fmla="*/ 4954162 h 6248322"/>
              <a:gd name="connsiteX27" fmla="*/ 6496313 w 8440529"/>
              <a:gd name="connsiteY27" fmla="*/ 4018058 h 6248322"/>
              <a:gd name="connsiteX28" fmla="*/ 5992257 w 8440529"/>
              <a:gd name="connsiteY28" fmla="*/ 3369986 h 6248322"/>
              <a:gd name="connsiteX29" fmla="*/ 4984145 w 8440529"/>
              <a:gd name="connsiteY29" fmla="*/ 2937938 h 6248322"/>
              <a:gd name="connsiteX30" fmla="*/ 4480090 w 8440529"/>
              <a:gd name="connsiteY30" fmla="*/ 2937938 h 6248322"/>
              <a:gd name="connsiteX31" fmla="*/ 4048042 w 8440529"/>
              <a:gd name="connsiteY31" fmla="*/ 2793922 h 6248322"/>
              <a:gd name="connsiteX32" fmla="*/ 3760010 w 8440529"/>
              <a:gd name="connsiteY32" fmla="*/ 2145850 h 6248322"/>
              <a:gd name="connsiteX33" fmla="*/ 3255954 w 8440529"/>
              <a:gd name="connsiteY33" fmla="*/ 2001834 h 6248322"/>
              <a:gd name="connsiteX34" fmla="*/ 2607882 w 8440529"/>
              <a:gd name="connsiteY34" fmla="*/ 1353762 h 6248322"/>
              <a:gd name="connsiteX35" fmla="*/ 2175834 w 8440529"/>
              <a:gd name="connsiteY35" fmla="*/ 633682 h 6248322"/>
              <a:gd name="connsiteX36" fmla="*/ 1383746 w 8440529"/>
              <a:gd name="connsiteY36" fmla="*/ 417658 h 6248322"/>
              <a:gd name="connsiteX37" fmla="*/ 1383036 w 8440529"/>
              <a:gd name="connsiteY37" fmla="*/ 3048 h 6248322"/>
              <a:gd name="connsiteX38" fmla="*/ 86784 w 8440529"/>
              <a:gd name="connsiteY38" fmla="*/ 3048 h 6248322"/>
              <a:gd name="connsiteX39" fmla="*/ 86783 w 8440529"/>
              <a:gd name="connsiteY39" fmla="*/ 435019 h 6248322"/>
              <a:gd name="connsiteX40" fmla="*/ 158798 w 8440529"/>
              <a:gd name="connsiteY40" fmla="*/ 866990 h 6248322"/>
              <a:gd name="connsiteX41" fmla="*/ 590882 w 8440529"/>
              <a:gd name="connsiteY41" fmla="*/ 1154970 h 6248322"/>
              <a:gd name="connsiteX0" fmla="*/ 590882 w 8440529"/>
              <a:gd name="connsiteY0" fmla="*/ 1154970 h 6248322"/>
              <a:gd name="connsiteX1" fmla="*/ 2003341 w 8440529"/>
              <a:gd name="connsiteY1" fmla="*/ 1549322 h 6248322"/>
              <a:gd name="connsiteX2" fmla="*/ 2155741 w 8440529"/>
              <a:gd name="connsiteY2" fmla="*/ 1955722 h 6248322"/>
              <a:gd name="connsiteX3" fmla="*/ 2308141 w 8440529"/>
              <a:gd name="connsiteY3" fmla="*/ 2247822 h 6248322"/>
              <a:gd name="connsiteX4" fmla="*/ 2397041 w 8440529"/>
              <a:gd name="connsiteY4" fmla="*/ 2311322 h 6248322"/>
              <a:gd name="connsiteX5" fmla="*/ 2409741 w 8440529"/>
              <a:gd name="connsiteY5" fmla="*/ 2349422 h 6248322"/>
              <a:gd name="connsiteX6" fmla="*/ 2447841 w 8440529"/>
              <a:gd name="connsiteY6" fmla="*/ 2387522 h 6248322"/>
              <a:gd name="connsiteX7" fmla="*/ 2511341 w 8440529"/>
              <a:gd name="connsiteY7" fmla="*/ 2463722 h 6248322"/>
              <a:gd name="connsiteX8" fmla="*/ 2536741 w 8440529"/>
              <a:gd name="connsiteY8" fmla="*/ 2463722 h 6248322"/>
              <a:gd name="connsiteX9" fmla="*/ 2536741 w 8440529"/>
              <a:gd name="connsiteY9" fmla="*/ 2463722 h 6248322"/>
              <a:gd name="connsiteX10" fmla="*/ 2879641 w 8440529"/>
              <a:gd name="connsiteY10" fmla="*/ 2654222 h 6248322"/>
              <a:gd name="connsiteX11" fmla="*/ 3184441 w 8440529"/>
              <a:gd name="connsiteY11" fmla="*/ 2933622 h 6248322"/>
              <a:gd name="connsiteX12" fmla="*/ 3362241 w 8440529"/>
              <a:gd name="connsiteY12" fmla="*/ 3162222 h 6248322"/>
              <a:gd name="connsiteX13" fmla="*/ 3616241 w 8440529"/>
              <a:gd name="connsiteY13" fmla="*/ 3301922 h 6248322"/>
              <a:gd name="connsiteX14" fmla="*/ 3882941 w 8440529"/>
              <a:gd name="connsiteY14" fmla="*/ 3289222 h 6248322"/>
              <a:gd name="connsiteX15" fmla="*/ 4408081 w 8440529"/>
              <a:gd name="connsiteY15" fmla="*/ 3441994 h 6248322"/>
              <a:gd name="connsiteX16" fmla="*/ 4543341 w 8440529"/>
              <a:gd name="connsiteY16" fmla="*/ 3771822 h 6248322"/>
              <a:gd name="connsiteX17" fmla="*/ 4619541 w 8440529"/>
              <a:gd name="connsiteY17" fmla="*/ 3911522 h 6248322"/>
              <a:gd name="connsiteX18" fmla="*/ 5318041 w 8440529"/>
              <a:gd name="connsiteY18" fmla="*/ 4152822 h 6248322"/>
              <a:gd name="connsiteX19" fmla="*/ 5838741 w 8440529"/>
              <a:gd name="connsiteY19" fmla="*/ 4483022 h 6248322"/>
              <a:gd name="connsiteX20" fmla="*/ 6067341 w 8440529"/>
              <a:gd name="connsiteY20" fmla="*/ 4711622 h 6248322"/>
              <a:gd name="connsiteX21" fmla="*/ 6321341 w 8440529"/>
              <a:gd name="connsiteY21" fmla="*/ 5041822 h 6248322"/>
              <a:gd name="connsiteX22" fmla="*/ 6537241 w 8440529"/>
              <a:gd name="connsiteY22" fmla="*/ 5257722 h 6248322"/>
              <a:gd name="connsiteX23" fmla="*/ 6981741 w 8440529"/>
              <a:gd name="connsiteY23" fmla="*/ 5702222 h 6248322"/>
              <a:gd name="connsiteX24" fmla="*/ 7451641 w 8440529"/>
              <a:gd name="connsiteY24" fmla="*/ 6248322 h 6248322"/>
              <a:gd name="connsiteX25" fmla="*/ 8440529 w 8440529"/>
              <a:gd name="connsiteY25" fmla="*/ 6222922 h 6248322"/>
              <a:gd name="connsiteX26" fmla="*/ 7576433 w 8440529"/>
              <a:gd name="connsiteY26" fmla="*/ 4954162 h 6248322"/>
              <a:gd name="connsiteX27" fmla="*/ 6496313 w 8440529"/>
              <a:gd name="connsiteY27" fmla="*/ 4018058 h 6248322"/>
              <a:gd name="connsiteX28" fmla="*/ 5992257 w 8440529"/>
              <a:gd name="connsiteY28" fmla="*/ 3369986 h 6248322"/>
              <a:gd name="connsiteX29" fmla="*/ 4984145 w 8440529"/>
              <a:gd name="connsiteY29" fmla="*/ 2937938 h 6248322"/>
              <a:gd name="connsiteX30" fmla="*/ 4480090 w 8440529"/>
              <a:gd name="connsiteY30" fmla="*/ 2937938 h 6248322"/>
              <a:gd name="connsiteX31" fmla="*/ 4048042 w 8440529"/>
              <a:gd name="connsiteY31" fmla="*/ 2793922 h 6248322"/>
              <a:gd name="connsiteX32" fmla="*/ 3760010 w 8440529"/>
              <a:gd name="connsiteY32" fmla="*/ 2145850 h 6248322"/>
              <a:gd name="connsiteX33" fmla="*/ 3255954 w 8440529"/>
              <a:gd name="connsiteY33" fmla="*/ 2001834 h 6248322"/>
              <a:gd name="connsiteX34" fmla="*/ 2607882 w 8440529"/>
              <a:gd name="connsiteY34" fmla="*/ 1353762 h 6248322"/>
              <a:gd name="connsiteX35" fmla="*/ 2175834 w 8440529"/>
              <a:gd name="connsiteY35" fmla="*/ 633682 h 6248322"/>
              <a:gd name="connsiteX36" fmla="*/ 1383746 w 8440529"/>
              <a:gd name="connsiteY36" fmla="*/ 417658 h 6248322"/>
              <a:gd name="connsiteX37" fmla="*/ 1383036 w 8440529"/>
              <a:gd name="connsiteY37" fmla="*/ 3048 h 6248322"/>
              <a:gd name="connsiteX38" fmla="*/ 86784 w 8440529"/>
              <a:gd name="connsiteY38" fmla="*/ 3048 h 6248322"/>
              <a:gd name="connsiteX39" fmla="*/ 86783 w 8440529"/>
              <a:gd name="connsiteY39" fmla="*/ 435019 h 6248322"/>
              <a:gd name="connsiteX40" fmla="*/ 158798 w 8440529"/>
              <a:gd name="connsiteY40" fmla="*/ 866990 h 6248322"/>
              <a:gd name="connsiteX41" fmla="*/ 590882 w 8440529"/>
              <a:gd name="connsiteY41" fmla="*/ 1154970 h 6248322"/>
              <a:gd name="connsiteX0" fmla="*/ 673955 w 8523602"/>
              <a:gd name="connsiteY0" fmla="*/ 1154970 h 6248322"/>
              <a:gd name="connsiteX1" fmla="*/ 2086414 w 8523602"/>
              <a:gd name="connsiteY1" fmla="*/ 1549322 h 6248322"/>
              <a:gd name="connsiteX2" fmla="*/ 2238814 w 8523602"/>
              <a:gd name="connsiteY2" fmla="*/ 1955722 h 6248322"/>
              <a:gd name="connsiteX3" fmla="*/ 2391214 w 8523602"/>
              <a:gd name="connsiteY3" fmla="*/ 2247822 h 6248322"/>
              <a:gd name="connsiteX4" fmla="*/ 2480114 w 8523602"/>
              <a:gd name="connsiteY4" fmla="*/ 2311322 h 6248322"/>
              <a:gd name="connsiteX5" fmla="*/ 2492814 w 8523602"/>
              <a:gd name="connsiteY5" fmla="*/ 2349422 h 6248322"/>
              <a:gd name="connsiteX6" fmla="*/ 2530914 w 8523602"/>
              <a:gd name="connsiteY6" fmla="*/ 2387522 h 6248322"/>
              <a:gd name="connsiteX7" fmla="*/ 2594414 w 8523602"/>
              <a:gd name="connsiteY7" fmla="*/ 2463722 h 6248322"/>
              <a:gd name="connsiteX8" fmla="*/ 2619814 w 8523602"/>
              <a:gd name="connsiteY8" fmla="*/ 2463722 h 6248322"/>
              <a:gd name="connsiteX9" fmla="*/ 2619814 w 8523602"/>
              <a:gd name="connsiteY9" fmla="*/ 2463722 h 6248322"/>
              <a:gd name="connsiteX10" fmla="*/ 2962714 w 8523602"/>
              <a:gd name="connsiteY10" fmla="*/ 2654222 h 6248322"/>
              <a:gd name="connsiteX11" fmla="*/ 3267514 w 8523602"/>
              <a:gd name="connsiteY11" fmla="*/ 2933622 h 6248322"/>
              <a:gd name="connsiteX12" fmla="*/ 3445314 w 8523602"/>
              <a:gd name="connsiteY12" fmla="*/ 3162222 h 6248322"/>
              <a:gd name="connsiteX13" fmla="*/ 3699314 w 8523602"/>
              <a:gd name="connsiteY13" fmla="*/ 3301922 h 6248322"/>
              <a:gd name="connsiteX14" fmla="*/ 3966014 w 8523602"/>
              <a:gd name="connsiteY14" fmla="*/ 3289222 h 6248322"/>
              <a:gd name="connsiteX15" fmla="*/ 4491154 w 8523602"/>
              <a:gd name="connsiteY15" fmla="*/ 3441994 h 6248322"/>
              <a:gd name="connsiteX16" fmla="*/ 4626414 w 8523602"/>
              <a:gd name="connsiteY16" fmla="*/ 3771822 h 6248322"/>
              <a:gd name="connsiteX17" fmla="*/ 4702614 w 8523602"/>
              <a:gd name="connsiteY17" fmla="*/ 3911522 h 6248322"/>
              <a:gd name="connsiteX18" fmla="*/ 5401114 w 8523602"/>
              <a:gd name="connsiteY18" fmla="*/ 4152822 h 6248322"/>
              <a:gd name="connsiteX19" fmla="*/ 5921814 w 8523602"/>
              <a:gd name="connsiteY19" fmla="*/ 4483022 h 6248322"/>
              <a:gd name="connsiteX20" fmla="*/ 6150414 w 8523602"/>
              <a:gd name="connsiteY20" fmla="*/ 4711622 h 6248322"/>
              <a:gd name="connsiteX21" fmla="*/ 6404414 w 8523602"/>
              <a:gd name="connsiteY21" fmla="*/ 5041822 h 6248322"/>
              <a:gd name="connsiteX22" fmla="*/ 6620314 w 8523602"/>
              <a:gd name="connsiteY22" fmla="*/ 5257722 h 6248322"/>
              <a:gd name="connsiteX23" fmla="*/ 7064814 w 8523602"/>
              <a:gd name="connsiteY23" fmla="*/ 5702222 h 6248322"/>
              <a:gd name="connsiteX24" fmla="*/ 7534714 w 8523602"/>
              <a:gd name="connsiteY24" fmla="*/ 6248322 h 6248322"/>
              <a:gd name="connsiteX25" fmla="*/ 8523602 w 8523602"/>
              <a:gd name="connsiteY25" fmla="*/ 6222922 h 6248322"/>
              <a:gd name="connsiteX26" fmla="*/ 7659506 w 8523602"/>
              <a:gd name="connsiteY26" fmla="*/ 4954162 h 6248322"/>
              <a:gd name="connsiteX27" fmla="*/ 6579386 w 8523602"/>
              <a:gd name="connsiteY27" fmla="*/ 4018058 h 6248322"/>
              <a:gd name="connsiteX28" fmla="*/ 6075330 w 8523602"/>
              <a:gd name="connsiteY28" fmla="*/ 3369986 h 6248322"/>
              <a:gd name="connsiteX29" fmla="*/ 5067218 w 8523602"/>
              <a:gd name="connsiteY29" fmla="*/ 2937938 h 6248322"/>
              <a:gd name="connsiteX30" fmla="*/ 4563163 w 8523602"/>
              <a:gd name="connsiteY30" fmla="*/ 2937938 h 6248322"/>
              <a:gd name="connsiteX31" fmla="*/ 4131115 w 8523602"/>
              <a:gd name="connsiteY31" fmla="*/ 2793922 h 6248322"/>
              <a:gd name="connsiteX32" fmla="*/ 3843083 w 8523602"/>
              <a:gd name="connsiteY32" fmla="*/ 2145850 h 6248322"/>
              <a:gd name="connsiteX33" fmla="*/ 3339027 w 8523602"/>
              <a:gd name="connsiteY33" fmla="*/ 2001834 h 6248322"/>
              <a:gd name="connsiteX34" fmla="*/ 2690955 w 8523602"/>
              <a:gd name="connsiteY34" fmla="*/ 1353762 h 6248322"/>
              <a:gd name="connsiteX35" fmla="*/ 2258907 w 8523602"/>
              <a:gd name="connsiteY35" fmla="*/ 633682 h 6248322"/>
              <a:gd name="connsiteX36" fmla="*/ 1466819 w 8523602"/>
              <a:gd name="connsiteY36" fmla="*/ 417658 h 6248322"/>
              <a:gd name="connsiteX37" fmla="*/ 1466109 w 8523602"/>
              <a:gd name="connsiteY37" fmla="*/ 3048 h 6248322"/>
              <a:gd name="connsiteX38" fmla="*/ 169857 w 8523602"/>
              <a:gd name="connsiteY38" fmla="*/ 3048 h 6248322"/>
              <a:gd name="connsiteX39" fmla="*/ 169856 w 8523602"/>
              <a:gd name="connsiteY39" fmla="*/ 435019 h 6248322"/>
              <a:gd name="connsiteX40" fmla="*/ 241871 w 8523602"/>
              <a:gd name="connsiteY40" fmla="*/ 866990 h 6248322"/>
              <a:gd name="connsiteX41" fmla="*/ 673955 w 8523602"/>
              <a:gd name="connsiteY41" fmla="*/ 1154970 h 6248322"/>
              <a:gd name="connsiteX0" fmla="*/ 590882 w 8440529"/>
              <a:gd name="connsiteY0" fmla="*/ 1154970 h 6248322"/>
              <a:gd name="connsiteX1" fmla="*/ 2003341 w 8440529"/>
              <a:gd name="connsiteY1" fmla="*/ 1549322 h 6248322"/>
              <a:gd name="connsiteX2" fmla="*/ 2155741 w 8440529"/>
              <a:gd name="connsiteY2" fmla="*/ 1955722 h 6248322"/>
              <a:gd name="connsiteX3" fmla="*/ 2308141 w 8440529"/>
              <a:gd name="connsiteY3" fmla="*/ 2247822 h 6248322"/>
              <a:gd name="connsiteX4" fmla="*/ 2397041 w 8440529"/>
              <a:gd name="connsiteY4" fmla="*/ 2311322 h 6248322"/>
              <a:gd name="connsiteX5" fmla="*/ 2409741 w 8440529"/>
              <a:gd name="connsiteY5" fmla="*/ 2349422 h 6248322"/>
              <a:gd name="connsiteX6" fmla="*/ 2447841 w 8440529"/>
              <a:gd name="connsiteY6" fmla="*/ 2387522 h 6248322"/>
              <a:gd name="connsiteX7" fmla="*/ 2511341 w 8440529"/>
              <a:gd name="connsiteY7" fmla="*/ 2463722 h 6248322"/>
              <a:gd name="connsiteX8" fmla="*/ 2536741 w 8440529"/>
              <a:gd name="connsiteY8" fmla="*/ 2463722 h 6248322"/>
              <a:gd name="connsiteX9" fmla="*/ 2536741 w 8440529"/>
              <a:gd name="connsiteY9" fmla="*/ 2463722 h 6248322"/>
              <a:gd name="connsiteX10" fmla="*/ 2879641 w 8440529"/>
              <a:gd name="connsiteY10" fmla="*/ 2654222 h 6248322"/>
              <a:gd name="connsiteX11" fmla="*/ 3184441 w 8440529"/>
              <a:gd name="connsiteY11" fmla="*/ 2933622 h 6248322"/>
              <a:gd name="connsiteX12" fmla="*/ 3362241 w 8440529"/>
              <a:gd name="connsiteY12" fmla="*/ 3162222 h 6248322"/>
              <a:gd name="connsiteX13" fmla="*/ 3616241 w 8440529"/>
              <a:gd name="connsiteY13" fmla="*/ 3301922 h 6248322"/>
              <a:gd name="connsiteX14" fmla="*/ 3882941 w 8440529"/>
              <a:gd name="connsiteY14" fmla="*/ 3289222 h 6248322"/>
              <a:gd name="connsiteX15" fmla="*/ 4408081 w 8440529"/>
              <a:gd name="connsiteY15" fmla="*/ 3441994 h 6248322"/>
              <a:gd name="connsiteX16" fmla="*/ 4543341 w 8440529"/>
              <a:gd name="connsiteY16" fmla="*/ 3771822 h 6248322"/>
              <a:gd name="connsiteX17" fmla="*/ 4619541 w 8440529"/>
              <a:gd name="connsiteY17" fmla="*/ 3911522 h 6248322"/>
              <a:gd name="connsiteX18" fmla="*/ 5318041 w 8440529"/>
              <a:gd name="connsiteY18" fmla="*/ 4152822 h 6248322"/>
              <a:gd name="connsiteX19" fmla="*/ 5838741 w 8440529"/>
              <a:gd name="connsiteY19" fmla="*/ 4483022 h 6248322"/>
              <a:gd name="connsiteX20" fmla="*/ 6067341 w 8440529"/>
              <a:gd name="connsiteY20" fmla="*/ 4711622 h 6248322"/>
              <a:gd name="connsiteX21" fmla="*/ 6321341 w 8440529"/>
              <a:gd name="connsiteY21" fmla="*/ 5041822 h 6248322"/>
              <a:gd name="connsiteX22" fmla="*/ 6537241 w 8440529"/>
              <a:gd name="connsiteY22" fmla="*/ 5257722 h 6248322"/>
              <a:gd name="connsiteX23" fmla="*/ 6981741 w 8440529"/>
              <a:gd name="connsiteY23" fmla="*/ 5702222 h 6248322"/>
              <a:gd name="connsiteX24" fmla="*/ 7451641 w 8440529"/>
              <a:gd name="connsiteY24" fmla="*/ 6248322 h 6248322"/>
              <a:gd name="connsiteX25" fmla="*/ 8440529 w 8440529"/>
              <a:gd name="connsiteY25" fmla="*/ 6222922 h 6248322"/>
              <a:gd name="connsiteX26" fmla="*/ 7576433 w 8440529"/>
              <a:gd name="connsiteY26" fmla="*/ 4954162 h 6248322"/>
              <a:gd name="connsiteX27" fmla="*/ 6496313 w 8440529"/>
              <a:gd name="connsiteY27" fmla="*/ 4018058 h 6248322"/>
              <a:gd name="connsiteX28" fmla="*/ 5992257 w 8440529"/>
              <a:gd name="connsiteY28" fmla="*/ 3369986 h 6248322"/>
              <a:gd name="connsiteX29" fmla="*/ 4984145 w 8440529"/>
              <a:gd name="connsiteY29" fmla="*/ 2937938 h 6248322"/>
              <a:gd name="connsiteX30" fmla="*/ 4480090 w 8440529"/>
              <a:gd name="connsiteY30" fmla="*/ 2937938 h 6248322"/>
              <a:gd name="connsiteX31" fmla="*/ 4048042 w 8440529"/>
              <a:gd name="connsiteY31" fmla="*/ 2793922 h 6248322"/>
              <a:gd name="connsiteX32" fmla="*/ 3760010 w 8440529"/>
              <a:gd name="connsiteY32" fmla="*/ 2145850 h 6248322"/>
              <a:gd name="connsiteX33" fmla="*/ 3255954 w 8440529"/>
              <a:gd name="connsiteY33" fmla="*/ 2001834 h 6248322"/>
              <a:gd name="connsiteX34" fmla="*/ 2607882 w 8440529"/>
              <a:gd name="connsiteY34" fmla="*/ 1353762 h 6248322"/>
              <a:gd name="connsiteX35" fmla="*/ 2175834 w 8440529"/>
              <a:gd name="connsiteY35" fmla="*/ 633682 h 6248322"/>
              <a:gd name="connsiteX36" fmla="*/ 1383746 w 8440529"/>
              <a:gd name="connsiteY36" fmla="*/ 417658 h 6248322"/>
              <a:gd name="connsiteX37" fmla="*/ 1383036 w 8440529"/>
              <a:gd name="connsiteY37" fmla="*/ 3048 h 6248322"/>
              <a:gd name="connsiteX38" fmla="*/ 86784 w 8440529"/>
              <a:gd name="connsiteY38" fmla="*/ 3048 h 6248322"/>
              <a:gd name="connsiteX39" fmla="*/ 86783 w 8440529"/>
              <a:gd name="connsiteY39" fmla="*/ 435019 h 6248322"/>
              <a:gd name="connsiteX40" fmla="*/ 158798 w 8440529"/>
              <a:gd name="connsiteY40" fmla="*/ 866990 h 6248322"/>
              <a:gd name="connsiteX41" fmla="*/ 590882 w 8440529"/>
              <a:gd name="connsiteY41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2155741 w 8440529"/>
              <a:gd name="connsiteY2" fmla="*/ 1955722 h 6248322"/>
              <a:gd name="connsiteX3" fmla="*/ 2308141 w 8440529"/>
              <a:gd name="connsiteY3" fmla="*/ 2247822 h 6248322"/>
              <a:gd name="connsiteX4" fmla="*/ 2397041 w 8440529"/>
              <a:gd name="connsiteY4" fmla="*/ 2311322 h 6248322"/>
              <a:gd name="connsiteX5" fmla="*/ 2409741 w 8440529"/>
              <a:gd name="connsiteY5" fmla="*/ 2349422 h 6248322"/>
              <a:gd name="connsiteX6" fmla="*/ 2447841 w 8440529"/>
              <a:gd name="connsiteY6" fmla="*/ 2387522 h 6248322"/>
              <a:gd name="connsiteX7" fmla="*/ 2511341 w 8440529"/>
              <a:gd name="connsiteY7" fmla="*/ 2463722 h 6248322"/>
              <a:gd name="connsiteX8" fmla="*/ 2536741 w 8440529"/>
              <a:gd name="connsiteY8" fmla="*/ 2463722 h 6248322"/>
              <a:gd name="connsiteX9" fmla="*/ 2536741 w 8440529"/>
              <a:gd name="connsiteY9" fmla="*/ 2463722 h 6248322"/>
              <a:gd name="connsiteX10" fmla="*/ 2879641 w 8440529"/>
              <a:gd name="connsiteY10" fmla="*/ 2654222 h 6248322"/>
              <a:gd name="connsiteX11" fmla="*/ 3184441 w 8440529"/>
              <a:gd name="connsiteY11" fmla="*/ 2933622 h 6248322"/>
              <a:gd name="connsiteX12" fmla="*/ 3362241 w 8440529"/>
              <a:gd name="connsiteY12" fmla="*/ 3162222 h 6248322"/>
              <a:gd name="connsiteX13" fmla="*/ 3616241 w 8440529"/>
              <a:gd name="connsiteY13" fmla="*/ 3301922 h 6248322"/>
              <a:gd name="connsiteX14" fmla="*/ 3882941 w 8440529"/>
              <a:gd name="connsiteY14" fmla="*/ 3289222 h 6248322"/>
              <a:gd name="connsiteX15" fmla="*/ 4408081 w 8440529"/>
              <a:gd name="connsiteY15" fmla="*/ 3441994 h 6248322"/>
              <a:gd name="connsiteX16" fmla="*/ 4543341 w 8440529"/>
              <a:gd name="connsiteY16" fmla="*/ 3771822 h 6248322"/>
              <a:gd name="connsiteX17" fmla="*/ 4619541 w 8440529"/>
              <a:gd name="connsiteY17" fmla="*/ 3911522 h 6248322"/>
              <a:gd name="connsiteX18" fmla="*/ 5318041 w 8440529"/>
              <a:gd name="connsiteY18" fmla="*/ 4152822 h 6248322"/>
              <a:gd name="connsiteX19" fmla="*/ 5838741 w 8440529"/>
              <a:gd name="connsiteY19" fmla="*/ 4483022 h 6248322"/>
              <a:gd name="connsiteX20" fmla="*/ 6067341 w 8440529"/>
              <a:gd name="connsiteY20" fmla="*/ 4711622 h 6248322"/>
              <a:gd name="connsiteX21" fmla="*/ 6321341 w 8440529"/>
              <a:gd name="connsiteY21" fmla="*/ 5041822 h 6248322"/>
              <a:gd name="connsiteX22" fmla="*/ 6537241 w 8440529"/>
              <a:gd name="connsiteY22" fmla="*/ 5257722 h 6248322"/>
              <a:gd name="connsiteX23" fmla="*/ 6981741 w 8440529"/>
              <a:gd name="connsiteY23" fmla="*/ 5702222 h 6248322"/>
              <a:gd name="connsiteX24" fmla="*/ 7451641 w 8440529"/>
              <a:gd name="connsiteY24" fmla="*/ 6248322 h 6248322"/>
              <a:gd name="connsiteX25" fmla="*/ 8440529 w 8440529"/>
              <a:gd name="connsiteY25" fmla="*/ 6222922 h 6248322"/>
              <a:gd name="connsiteX26" fmla="*/ 7576433 w 8440529"/>
              <a:gd name="connsiteY26" fmla="*/ 4954162 h 6248322"/>
              <a:gd name="connsiteX27" fmla="*/ 6496313 w 8440529"/>
              <a:gd name="connsiteY27" fmla="*/ 4018058 h 6248322"/>
              <a:gd name="connsiteX28" fmla="*/ 5992257 w 8440529"/>
              <a:gd name="connsiteY28" fmla="*/ 3369986 h 6248322"/>
              <a:gd name="connsiteX29" fmla="*/ 4984145 w 8440529"/>
              <a:gd name="connsiteY29" fmla="*/ 2937938 h 6248322"/>
              <a:gd name="connsiteX30" fmla="*/ 4480090 w 8440529"/>
              <a:gd name="connsiteY30" fmla="*/ 2937938 h 6248322"/>
              <a:gd name="connsiteX31" fmla="*/ 4048042 w 8440529"/>
              <a:gd name="connsiteY31" fmla="*/ 2793922 h 6248322"/>
              <a:gd name="connsiteX32" fmla="*/ 3760010 w 8440529"/>
              <a:gd name="connsiteY32" fmla="*/ 2145850 h 6248322"/>
              <a:gd name="connsiteX33" fmla="*/ 3255954 w 8440529"/>
              <a:gd name="connsiteY33" fmla="*/ 2001834 h 6248322"/>
              <a:gd name="connsiteX34" fmla="*/ 2607882 w 8440529"/>
              <a:gd name="connsiteY34" fmla="*/ 1353762 h 6248322"/>
              <a:gd name="connsiteX35" fmla="*/ 2175834 w 8440529"/>
              <a:gd name="connsiteY35" fmla="*/ 633682 h 6248322"/>
              <a:gd name="connsiteX36" fmla="*/ 1383746 w 8440529"/>
              <a:gd name="connsiteY36" fmla="*/ 417658 h 6248322"/>
              <a:gd name="connsiteX37" fmla="*/ 1383036 w 8440529"/>
              <a:gd name="connsiteY37" fmla="*/ 3048 h 6248322"/>
              <a:gd name="connsiteX38" fmla="*/ 86784 w 8440529"/>
              <a:gd name="connsiteY38" fmla="*/ 3048 h 6248322"/>
              <a:gd name="connsiteX39" fmla="*/ 86783 w 8440529"/>
              <a:gd name="connsiteY39" fmla="*/ 435019 h 6248322"/>
              <a:gd name="connsiteX40" fmla="*/ 158798 w 8440529"/>
              <a:gd name="connsiteY40" fmla="*/ 866990 h 6248322"/>
              <a:gd name="connsiteX41" fmla="*/ 590882 w 8440529"/>
              <a:gd name="connsiteY41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2308141 w 8440529"/>
              <a:gd name="connsiteY3" fmla="*/ 2247822 h 6248322"/>
              <a:gd name="connsiteX4" fmla="*/ 2397041 w 8440529"/>
              <a:gd name="connsiteY4" fmla="*/ 2311322 h 6248322"/>
              <a:gd name="connsiteX5" fmla="*/ 2409741 w 8440529"/>
              <a:gd name="connsiteY5" fmla="*/ 2349422 h 6248322"/>
              <a:gd name="connsiteX6" fmla="*/ 2447841 w 8440529"/>
              <a:gd name="connsiteY6" fmla="*/ 2387522 h 6248322"/>
              <a:gd name="connsiteX7" fmla="*/ 2511341 w 8440529"/>
              <a:gd name="connsiteY7" fmla="*/ 2463722 h 6248322"/>
              <a:gd name="connsiteX8" fmla="*/ 2536741 w 8440529"/>
              <a:gd name="connsiteY8" fmla="*/ 2463722 h 6248322"/>
              <a:gd name="connsiteX9" fmla="*/ 2536741 w 8440529"/>
              <a:gd name="connsiteY9" fmla="*/ 2463722 h 6248322"/>
              <a:gd name="connsiteX10" fmla="*/ 2879641 w 8440529"/>
              <a:gd name="connsiteY10" fmla="*/ 2654222 h 6248322"/>
              <a:gd name="connsiteX11" fmla="*/ 3184441 w 8440529"/>
              <a:gd name="connsiteY11" fmla="*/ 2933622 h 6248322"/>
              <a:gd name="connsiteX12" fmla="*/ 3362241 w 8440529"/>
              <a:gd name="connsiteY12" fmla="*/ 3162222 h 6248322"/>
              <a:gd name="connsiteX13" fmla="*/ 3616241 w 8440529"/>
              <a:gd name="connsiteY13" fmla="*/ 3301922 h 6248322"/>
              <a:gd name="connsiteX14" fmla="*/ 3882941 w 8440529"/>
              <a:gd name="connsiteY14" fmla="*/ 3289222 h 6248322"/>
              <a:gd name="connsiteX15" fmla="*/ 4408081 w 8440529"/>
              <a:gd name="connsiteY15" fmla="*/ 3441994 h 6248322"/>
              <a:gd name="connsiteX16" fmla="*/ 4543341 w 8440529"/>
              <a:gd name="connsiteY16" fmla="*/ 3771822 h 6248322"/>
              <a:gd name="connsiteX17" fmla="*/ 4619541 w 8440529"/>
              <a:gd name="connsiteY17" fmla="*/ 3911522 h 6248322"/>
              <a:gd name="connsiteX18" fmla="*/ 5318041 w 8440529"/>
              <a:gd name="connsiteY18" fmla="*/ 4152822 h 6248322"/>
              <a:gd name="connsiteX19" fmla="*/ 5838741 w 8440529"/>
              <a:gd name="connsiteY19" fmla="*/ 4483022 h 6248322"/>
              <a:gd name="connsiteX20" fmla="*/ 6067341 w 8440529"/>
              <a:gd name="connsiteY20" fmla="*/ 4711622 h 6248322"/>
              <a:gd name="connsiteX21" fmla="*/ 6321341 w 8440529"/>
              <a:gd name="connsiteY21" fmla="*/ 5041822 h 6248322"/>
              <a:gd name="connsiteX22" fmla="*/ 6537241 w 8440529"/>
              <a:gd name="connsiteY22" fmla="*/ 5257722 h 6248322"/>
              <a:gd name="connsiteX23" fmla="*/ 6981741 w 8440529"/>
              <a:gd name="connsiteY23" fmla="*/ 5702222 h 6248322"/>
              <a:gd name="connsiteX24" fmla="*/ 7451641 w 8440529"/>
              <a:gd name="connsiteY24" fmla="*/ 6248322 h 6248322"/>
              <a:gd name="connsiteX25" fmla="*/ 8440529 w 8440529"/>
              <a:gd name="connsiteY25" fmla="*/ 6222922 h 6248322"/>
              <a:gd name="connsiteX26" fmla="*/ 7576433 w 8440529"/>
              <a:gd name="connsiteY26" fmla="*/ 4954162 h 6248322"/>
              <a:gd name="connsiteX27" fmla="*/ 6496313 w 8440529"/>
              <a:gd name="connsiteY27" fmla="*/ 4018058 h 6248322"/>
              <a:gd name="connsiteX28" fmla="*/ 5992257 w 8440529"/>
              <a:gd name="connsiteY28" fmla="*/ 3369986 h 6248322"/>
              <a:gd name="connsiteX29" fmla="*/ 4984145 w 8440529"/>
              <a:gd name="connsiteY29" fmla="*/ 2937938 h 6248322"/>
              <a:gd name="connsiteX30" fmla="*/ 4480090 w 8440529"/>
              <a:gd name="connsiteY30" fmla="*/ 2937938 h 6248322"/>
              <a:gd name="connsiteX31" fmla="*/ 4048042 w 8440529"/>
              <a:gd name="connsiteY31" fmla="*/ 2793922 h 6248322"/>
              <a:gd name="connsiteX32" fmla="*/ 3760010 w 8440529"/>
              <a:gd name="connsiteY32" fmla="*/ 2145850 h 6248322"/>
              <a:gd name="connsiteX33" fmla="*/ 3255954 w 8440529"/>
              <a:gd name="connsiteY33" fmla="*/ 2001834 h 6248322"/>
              <a:gd name="connsiteX34" fmla="*/ 2607882 w 8440529"/>
              <a:gd name="connsiteY34" fmla="*/ 1353762 h 6248322"/>
              <a:gd name="connsiteX35" fmla="*/ 2175834 w 8440529"/>
              <a:gd name="connsiteY35" fmla="*/ 633682 h 6248322"/>
              <a:gd name="connsiteX36" fmla="*/ 1383746 w 8440529"/>
              <a:gd name="connsiteY36" fmla="*/ 417658 h 6248322"/>
              <a:gd name="connsiteX37" fmla="*/ 1383036 w 8440529"/>
              <a:gd name="connsiteY37" fmla="*/ 3048 h 6248322"/>
              <a:gd name="connsiteX38" fmla="*/ 86784 w 8440529"/>
              <a:gd name="connsiteY38" fmla="*/ 3048 h 6248322"/>
              <a:gd name="connsiteX39" fmla="*/ 86783 w 8440529"/>
              <a:gd name="connsiteY39" fmla="*/ 435019 h 6248322"/>
              <a:gd name="connsiteX40" fmla="*/ 158798 w 8440529"/>
              <a:gd name="connsiteY40" fmla="*/ 866990 h 6248322"/>
              <a:gd name="connsiteX41" fmla="*/ 590882 w 8440529"/>
              <a:gd name="connsiteY41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397041 w 8440529"/>
              <a:gd name="connsiteY4" fmla="*/ 2311322 h 6248322"/>
              <a:gd name="connsiteX5" fmla="*/ 2409741 w 8440529"/>
              <a:gd name="connsiteY5" fmla="*/ 2349422 h 6248322"/>
              <a:gd name="connsiteX6" fmla="*/ 2447841 w 8440529"/>
              <a:gd name="connsiteY6" fmla="*/ 2387522 h 6248322"/>
              <a:gd name="connsiteX7" fmla="*/ 2511341 w 8440529"/>
              <a:gd name="connsiteY7" fmla="*/ 2463722 h 6248322"/>
              <a:gd name="connsiteX8" fmla="*/ 2536741 w 8440529"/>
              <a:gd name="connsiteY8" fmla="*/ 2463722 h 6248322"/>
              <a:gd name="connsiteX9" fmla="*/ 2536741 w 8440529"/>
              <a:gd name="connsiteY9" fmla="*/ 2463722 h 6248322"/>
              <a:gd name="connsiteX10" fmla="*/ 2879641 w 8440529"/>
              <a:gd name="connsiteY10" fmla="*/ 2654222 h 6248322"/>
              <a:gd name="connsiteX11" fmla="*/ 3184441 w 8440529"/>
              <a:gd name="connsiteY11" fmla="*/ 2933622 h 6248322"/>
              <a:gd name="connsiteX12" fmla="*/ 3362241 w 8440529"/>
              <a:gd name="connsiteY12" fmla="*/ 3162222 h 6248322"/>
              <a:gd name="connsiteX13" fmla="*/ 3616241 w 8440529"/>
              <a:gd name="connsiteY13" fmla="*/ 3301922 h 6248322"/>
              <a:gd name="connsiteX14" fmla="*/ 3882941 w 8440529"/>
              <a:gd name="connsiteY14" fmla="*/ 3289222 h 6248322"/>
              <a:gd name="connsiteX15" fmla="*/ 4408081 w 8440529"/>
              <a:gd name="connsiteY15" fmla="*/ 3441994 h 6248322"/>
              <a:gd name="connsiteX16" fmla="*/ 4543341 w 8440529"/>
              <a:gd name="connsiteY16" fmla="*/ 3771822 h 6248322"/>
              <a:gd name="connsiteX17" fmla="*/ 4619541 w 8440529"/>
              <a:gd name="connsiteY17" fmla="*/ 3911522 h 6248322"/>
              <a:gd name="connsiteX18" fmla="*/ 5318041 w 8440529"/>
              <a:gd name="connsiteY18" fmla="*/ 4152822 h 6248322"/>
              <a:gd name="connsiteX19" fmla="*/ 5838741 w 8440529"/>
              <a:gd name="connsiteY19" fmla="*/ 4483022 h 6248322"/>
              <a:gd name="connsiteX20" fmla="*/ 6067341 w 8440529"/>
              <a:gd name="connsiteY20" fmla="*/ 4711622 h 6248322"/>
              <a:gd name="connsiteX21" fmla="*/ 6321341 w 8440529"/>
              <a:gd name="connsiteY21" fmla="*/ 5041822 h 6248322"/>
              <a:gd name="connsiteX22" fmla="*/ 6537241 w 8440529"/>
              <a:gd name="connsiteY22" fmla="*/ 5257722 h 6248322"/>
              <a:gd name="connsiteX23" fmla="*/ 6981741 w 8440529"/>
              <a:gd name="connsiteY23" fmla="*/ 5702222 h 6248322"/>
              <a:gd name="connsiteX24" fmla="*/ 7451641 w 8440529"/>
              <a:gd name="connsiteY24" fmla="*/ 6248322 h 6248322"/>
              <a:gd name="connsiteX25" fmla="*/ 8440529 w 8440529"/>
              <a:gd name="connsiteY25" fmla="*/ 6222922 h 6248322"/>
              <a:gd name="connsiteX26" fmla="*/ 7576433 w 8440529"/>
              <a:gd name="connsiteY26" fmla="*/ 4954162 h 6248322"/>
              <a:gd name="connsiteX27" fmla="*/ 6496313 w 8440529"/>
              <a:gd name="connsiteY27" fmla="*/ 4018058 h 6248322"/>
              <a:gd name="connsiteX28" fmla="*/ 5992257 w 8440529"/>
              <a:gd name="connsiteY28" fmla="*/ 3369986 h 6248322"/>
              <a:gd name="connsiteX29" fmla="*/ 4984145 w 8440529"/>
              <a:gd name="connsiteY29" fmla="*/ 2937938 h 6248322"/>
              <a:gd name="connsiteX30" fmla="*/ 4480090 w 8440529"/>
              <a:gd name="connsiteY30" fmla="*/ 2937938 h 6248322"/>
              <a:gd name="connsiteX31" fmla="*/ 4048042 w 8440529"/>
              <a:gd name="connsiteY31" fmla="*/ 2793922 h 6248322"/>
              <a:gd name="connsiteX32" fmla="*/ 3760010 w 8440529"/>
              <a:gd name="connsiteY32" fmla="*/ 2145850 h 6248322"/>
              <a:gd name="connsiteX33" fmla="*/ 3255954 w 8440529"/>
              <a:gd name="connsiteY33" fmla="*/ 2001834 h 6248322"/>
              <a:gd name="connsiteX34" fmla="*/ 2607882 w 8440529"/>
              <a:gd name="connsiteY34" fmla="*/ 1353762 h 6248322"/>
              <a:gd name="connsiteX35" fmla="*/ 2175834 w 8440529"/>
              <a:gd name="connsiteY35" fmla="*/ 633682 h 6248322"/>
              <a:gd name="connsiteX36" fmla="*/ 1383746 w 8440529"/>
              <a:gd name="connsiteY36" fmla="*/ 417658 h 6248322"/>
              <a:gd name="connsiteX37" fmla="*/ 1383036 w 8440529"/>
              <a:gd name="connsiteY37" fmla="*/ 3048 h 6248322"/>
              <a:gd name="connsiteX38" fmla="*/ 86784 w 8440529"/>
              <a:gd name="connsiteY38" fmla="*/ 3048 h 6248322"/>
              <a:gd name="connsiteX39" fmla="*/ 86783 w 8440529"/>
              <a:gd name="connsiteY39" fmla="*/ 435019 h 6248322"/>
              <a:gd name="connsiteX40" fmla="*/ 158798 w 8440529"/>
              <a:gd name="connsiteY40" fmla="*/ 866990 h 6248322"/>
              <a:gd name="connsiteX41" fmla="*/ 590882 w 8440529"/>
              <a:gd name="connsiteY41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409741 w 8440529"/>
              <a:gd name="connsiteY4" fmla="*/ 2349422 h 6248322"/>
              <a:gd name="connsiteX5" fmla="*/ 2447841 w 8440529"/>
              <a:gd name="connsiteY5" fmla="*/ 2387522 h 6248322"/>
              <a:gd name="connsiteX6" fmla="*/ 2511341 w 8440529"/>
              <a:gd name="connsiteY6" fmla="*/ 2463722 h 6248322"/>
              <a:gd name="connsiteX7" fmla="*/ 2536741 w 8440529"/>
              <a:gd name="connsiteY7" fmla="*/ 2463722 h 6248322"/>
              <a:gd name="connsiteX8" fmla="*/ 2536741 w 8440529"/>
              <a:gd name="connsiteY8" fmla="*/ 2463722 h 6248322"/>
              <a:gd name="connsiteX9" fmla="*/ 2879641 w 8440529"/>
              <a:gd name="connsiteY9" fmla="*/ 2654222 h 6248322"/>
              <a:gd name="connsiteX10" fmla="*/ 3184441 w 8440529"/>
              <a:gd name="connsiteY10" fmla="*/ 2933622 h 6248322"/>
              <a:gd name="connsiteX11" fmla="*/ 3362241 w 8440529"/>
              <a:gd name="connsiteY11" fmla="*/ 3162222 h 6248322"/>
              <a:gd name="connsiteX12" fmla="*/ 3616241 w 8440529"/>
              <a:gd name="connsiteY12" fmla="*/ 3301922 h 6248322"/>
              <a:gd name="connsiteX13" fmla="*/ 3882941 w 8440529"/>
              <a:gd name="connsiteY13" fmla="*/ 3289222 h 6248322"/>
              <a:gd name="connsiteX14" fmla="*/ 4408081 w 8440529"/>
              <a:gd name="connsiteY14" fmla="*/ 3441994 h 6248322"/>
              <a:gd name="connsiteX15" fmla="*/ 4543341 w 8440529"/>
              <a:gd name="connsiteY15" fmla="*/ 3771822 h 6248322"/>
              <a:gd name="connsiteX16" fmla="*/ 4619541 w 8440529"/>
              <a:gd name="connsiteY16" fmla="*/ 3911522 h 6248322"/>
              <a:gd name="connsiteX17" fmla="*/ 5318041 w 8440529"/>
              <a:gd name="connsiteY17" fmla="*/ 4152822 h 6248322"/>
              <a:gd name="connsiteX18" fmla="*/ 5838741 w 8440529"/>
              <a:gd name="connsiteY18" fmla="*/ 4483022 h 6248322"/>
              <a:gd name="connsiteX19" fmla="*/ 6067341 w 8440529"/>
              <a:gd name="connsiteY19" fmla="*/ 4711622 h 6248322"/>
              <a:gd name="connsiteX20" fmla="*/ 6321341 w 8440529"/>
              <a:gd name="connsiteY20" fmla="*/ 5041822 h 6248322"/>
              <a:gd name="connsiteX21" fmla="*/ 6537241 w 8440529"/>
              <a:gd name="connsiteY21" fmla="*/ 5257722 h 6248322"/>
              <a:gd name="connsiteX22" fmla="*/ 6981741 w 8440529"/>
              <a:gd name="connsiteY22" fmla="*/ 5702222 h 6248322"/>
              <a:gd name="connsiteX23" fmla="*/ 7451641 w 8440529"/>
              <a:gd name="connsiteY23" fmla="*/ 6248322 h 6248322"/>
              <a:gd name="connsiteX24" fmla="*/ 8440529 w 8440529"/>
              <a:gd name="connsiteY24" fmla="*/ 6222922 h 6248322"/>
              <a:gd name="connsiteX25" fmla="*/ 7576433 w 8440529"/>
              <a:gd name="connsiteY25" fmla="*/ 4954162 h 6248322"/>
              <a:gd name="connsiteX26" fmla="*/ 6496313 w 8440529"/>
              <a:gd name="connsiteY26" fmla="*/ 4018058 h 6248322"/>
              <a:gd name="connsiteX27" fmla="*/ 5992257 w 8440529"/>
              <a:gd name="connsiteY27" fmla="*/ 3369986 h 6248322"/>
              <a:gd name="connsiteX28" fmla="*/ 4984145 w 8440529"/>
              <a:gd name="connsiteY28" fmla="*/ 2937938 h 6248322"/>
              <a:gd name="connsiteX29" fmla="*/ 4480090 w 8440529"/>
              <a:gd name="connsiteY29" fmla="*/ 2937938 h 6248322"/>
              <a:gd name="connsiteX30" fmla="*/ 4048042 w 8440529"/>
              <a:gd name="connsiteY30" fmla="*/ 2793922 h 6248322"/>
              <a:gd name="connsiteX31" fmla="*/ 3760010 w 8440529"/>
              <a:gd name="connsiteY31" fmla="*/ 2145850 h 6248322"/>
              <a:gd name="connsiteX32" fmla="*/ 3255954 w 8440529"/>
              <a:gd name="connsiteY32" fmla="*/ 2001834 h 6248322"/>
              <a:gd name="connsiteX33" fmla="*/ 2607882 w 8440529"/>
              <a:gd name="connsiteY33" fmla="*/ 1353762 h 6248322"/>
              <a:gd name="connsiteX34" fmla="*/ 2175834 w 8440529"/>
              <a:gd name="connsiteY34" fmla="*/ 633682 h 6248322"/>
              <a:gd name="connsiteX35" fmla="*/ 1383746 w 8440529"/>
              <a:gd name="connsiteY35" fmla="*/ 417658 h 6248322"/>
              <a:gd name="connsiteX36" fmla="*/ 1383036 w 8440529"/>
              <a:gd name="connsiteY36" fmla="*/ 3048 h 6248322"/>
              <a:gd name="connsiteX37" fmla="*/ 86784 w 8440529"/>
              <a:gd name="connsiteY37" fmla="*/ 3048 h 6248322"/>
              <a:gd name="connsiteX38" fmla="*/ 86783 w 8440529"/>
              <a:gd name="connsiteY38" fmla="*/ 435019 h 6248322"/>
              <a:gd name="connsiteX39" fmla="*/ 158798 w 8440529"/>
              <a:gd name="connsiteY39" fmla="*/ 866990 h 6248322"/>
              <a:gd name="connsiteX40" fmla="*/ 590882 w 8440529"/>
              <a:gd name="connsiteY40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447841 w 8440529"/>
              <a:gd name="connsiteY4" fmla="*/ 2387522 h 6248322"/>
              <a:gd name="connsiteX5" fmla="*/ 2511341 w 8440529"/>
              <a:gd name="connsiteY5" fmla="*/ 2463722 h 6248322"/>
              <a:gd name="connsiteX6" fmla="*/ 2536741 w 8440529"/>
              <a:gd name="connsiteY6" fmla="*/ 2463722 h 6248322"/>
              <a:gd name="connsiteX7" fmla="*/ 2536741 w 8440529"/>
              <a:gd name="connsiteY7" fmla="*/ 2463722 h 6248322"/>
              <a:gd name="connsiteX8" fmla="*/ 2879641 w 8440529"/>
              <a:gd name="connsiteY8" fmla="*/ 2654222 h 6248322"/>
              <a:gd name="connsiteX9" fmla="*/ 3184441 w 8440529"/>
              <a:gd name="connsiteY9" fmla="*/ 2933622 h 6248322"/>
              <a:gd name="connsiteX10" fmla="*/ 3362241 w 8440529"/>
              <a:gd name="connsiteY10" fmla="*/ 3162222 h 6248322"/>
              <a:gd name="connsiteX11" fmla="*/ 3616241 w 8440529"/>
              <a:gd name="connsiteY11" fmla="*/ 3301922 h 6248322"/>
              <a:gd name="connsiteX12" fmla="*/ 3882941 w 8440529"/>
              <a:gd name="connsiteY12" fmla="*/ 3289222 h 6248322"/>
              <a:gd name="connsiteX13" fmla="*/ 4408081 w 8440529"/>
              <a:gd name="connsiteY13" fmla="*/ 3441994 h 6248322"/>
              <a:gd name="connsiteX14" fmla="*/ 4543341 w 8440529"/>
              <a:gd name="connsiteY14" fmla="*/ 3771822 h 6248322"/>
              <a:gd name="connsiteX15" fmla="*/ 4619541 w 8440529"/>
              <a:gd name="connsiteY15" fmla="*/ 3911522 h 6248322"/>
              <a:gd name="connsiteX16" fmla="*/ 5318041 w 8440529"/>
              <a:gd name="connsiteY16" fmla="*/ 4152822 h 6248322"/>
              <a:gd name="connsiteX17" fmla="*/ 5838741 w 8440529"/>
              <a:gd name="connsiteY17" fmla="*/ 4483022 h 6248322"/>
              <a:gd name="connsiteX18" fmla="*/ 6067341 w 8440529"/>
              <a:gd name="connsiteY18" fmla="*/ 4711622 h 6248322"/>
              <a:gd name="connsiteX19" fmla="*/ 6321341 w 8440529"/>
              <a:gd name="connsiteY19" fmla="*/ 5041822 h 6248322"/>
              <a:gd name="connsiteX20" fmla="*/ 6537241 w 8440529"/>
              <a:gd name="connsiteY20" fmla="*/ 5257722 h 6248322"/>
              <a:gd name="connsiteX21" fmla="*/ 6981741 w 8440529"/>
              <a:gd name="connsiteY21" fmla="*/ 5702222 h 6248322"/>
              <a:gd name="connsiteX22" fmla="*/ 7451641 w 8440529"/>
              <a:gd name="connsiteY22" fmla="*/ 6248322 h 6248322"/>
              <a:gd name="connsiteX23" fmla="*/ 8440529 w 8440529"/>
              <a:gd name="connsiteY23" fmla="*/ 6222922 h 6248322"/>
              <a:gd name="connsiteX24" fmla="*/ 7576433 w 8440529"/>
              <a:gd name="connsiteY24" fmla="*/ 4954162 h 6248322"/>
              <a:gd name="connsiteX25" fmla="*/ 6496313 w 8440529"/>
              <a:gd name="connsiteY25" fmla="*/ 4018058 h 6248322"/>
              <a:gd name="connsiteX26" fmla="*/ 5992257 w 8440529"/>
              <a:gd name="connsiteY26" fmla="*/ 3369986 h 6248322"/>
              <a:gd name="connsiteX27" fmla="*/ 4984145 w 8440529"/>
              <a:gd name="connsiteY27" fmla="*/ 2937938 h 6248322"/>
              <a:gd name="connsiteX28" fmla="*/ 4480090 w 8440529"/>
              <a:gd name="connsiteY28" fmla="*/ 2937938 h 6248322"/>
              <a:gd name="connsiteX29" fmla="*/ 4048042 w 8440529"/>
              <a:gd name="connsiteY29" fmla="*/ 2793922 h 6248322"/>
              <a:gd name="connsiteX30" fmla="*/ 3760010 w 8440529"/>
              <a:gd name="connsiteY30" fmla="*/ 2145850 h 6248322"/>
              <a:gd name="connsiteX31" fmla="*/ 3255954 w 8440529"/>
              <a:gd name="connsiteY31" fmla="*/ 2001834 h 6248322"/>
              <a:gd name="connsiteX32" fmla="*/ 2607882 w 8440529"/>
              <a:gd name="connsiteY32" fmla="*/ 1353762 h 6248322"/>
              <a:gd name="connsiteX33" fmla="*/ 2175834 w 8440529"/>
              <a:gd name="connsiteY33" fmla="*/ 633682 h 6248322"/>
              <a:gd name="connsiteX34" fmla="*/ 1383746 w 8440529"/>
              <a:gd name="connsiteY34" fmla="*/ 417658 h 6248322"/>
              <a:gd name="connsiteX35" fmla="*/ 1383036 w 8440529"/>
              <a:gd name="connsiteY35" fmla="*/ 3048 h 6248322"/>
              <a:gd name="connsiteX36" fmla="*/ 86784 w 8440529"/>
              <a:gd name="connsiteY36" fmla="*/ 3048 h 6248322"/>
              <a:gd name="connsiteX37" fmla="*/ 86783 w 8440529"/>
              <a:gd name="connsiteY37" fmla="*/ 435019 h 6248322"/>
              <a:gd name="connsiteX38" fmla="*/ 158798 w 8440529"/>
              <a:gd name="connsiteY38" fmla="*/ 866990 h 6248322"/>
              <a:gd name="connsiteX39" fmla="*/ 590882 w 8440529"/>
              <a:gd name="connsiteY39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511341 w 8440529"/>
              <a:gd name="connsiteY4" fmla="*/ 2463722 h 6248322"/>
              <a:gd name="connsiteX5" fmla="*/ 2536741 w 8440529"/>
              <a:gd name="connsiteY5" fmla="*/ 2463722 h 6248322"/>
              <a:gd name="connsiteX6" fmla="*/ 2536741 w 8440529"/>
              <a:gd name="connsiteY6" fmla="*/ 2463722 h 6248322"/>
              <a:gd name="connsiteX7" fmla="*/ 2879641 w 8440529"/>
              <a:gd name="connsiteY7" fmla="*/ 2654222 h 6248322"/>
              <a:gd name="connsiteX8" fmla="*/ 3184441 w 8440529"/>
              <a:gd name="connsiteY8" fmla="*/ 2933622 h 6248322"/>
              <a:gd name="connsiteX9" fmla="*/ 3362241 w 8440529"/>
              <a:gd name="connsiteY9" fmla="*/ 3162222 h 6248322"/>
              <a:gd name="connsiteX10" fmla="*/ 3616241 w 8440529"/>
              <a:gd name="connsiteY10" fmla="*/ 3301922 h 6248322"/>
              <a:gd name="connsiteX11" fmla="*/ 3882941 w 8440529"/>
              <a:gd name="connsiteY11" fmla="*/ 3289222 h 6248322"/>
              <a:gd name="connsiteX12" fmla="*/ 4408081 w 8440529"/>
              <a:gd name="connsiteY12" fmla="*/ 3441994 h 6248322"/>
              <a:gd name="connsiteX13" fmla="*/ 4543341 w 8440529"/>
              <a:gd name="connsiteY13" fmla="*/ 3771822 h 6248322"/>
              <a:gd name="connsiteX14" fmla="*/ 4619541 w 8440529"/>
              <a:gd name="connsiteY14" fmla="*/ 3911522 h 6248322"/>
              <a:gd name="connsiteX15" fmla="*/ 5318041 w 8440529"/>
              <a:gd name="connsiteY15" fmla="*/ 4152822 h 6248322"/>
              <a:gd name="connsiteX16" fmla="*/ 5838741 w 8440529"/>
              <a:gd name="connsiteY16" fmla="*/ 4483022 h 6248322"/>
              <a:gd name="connsiteX17" fmla="*/ 6067341 w 8440529"/>
              <a:gd name="connsiteY17" fmla="*/ 4711622 h 6248322"/>
              <a:gd name="connsiteX18" fmla="*/ 6321341 w 8440529"/>
              <a:gd name="connsiteY18" fmla="*/ 5041822 h 6248322"/>
              <a:gd name="connsiteX19" fmla="*/ 6537241 w 8440529"/>
              <a:gd name="connsiteY19" fmla="*/ 5257722 h 6248322"/>
              <a:gd name="connsiteX20" fmla="*/ 6981741 w 8440529"/>
              <a:gd name="connsiteY20" fmla="*/ 5702222 h 6248322"/>
              <a:gd name="connsiteX21" fmla="*/ 7451641 w 8440529"/>
              <a:gd name="connsiteY21" fmla="*/ 6248322 h 6248322"/>
              <a:gd name="connsiteX22" fmla="*/ 8440529 w 8440529"/>
              <a:gd name="connsiteY22" fmla="*/ 6222922 h 6248322"/>
              <a:gd name="connsiteX23" fmla="*/ 7576433 w 8440529"/>
              <a:gd name="connsiteY23" fmla="*/ 4954162 h 6248322"/>
              <a:gd name="connsiteX24" fmla="*/ 6496313 w 8440529"/>
              <a:gd name="connsiteY24" fmla="*/ 4018058 h 6248322"/>
              <a:gd name="connsiteX25" fmla="*/ 5992257 w 8440529"/>
              <a:gd name="connsiteY25" fmla="*/ 3369986 h 6248322"/>
              <a:gd name="connsiteX26" fmla="*/ 4984145 w 8440529"/>
              <a:gd name="connsiteY26" fmla="*/ 2937938 h 6248322"/>
              <a:gd name="connsiteX27" fmla="*/ 4480090 w 8440529"/>
              <a:gd name="connsiteY27" fmla="*/ 2937938 h 6248322"/>
              <a:gd name="connsiteX28" fmla="*/ 4048042 w 8440529"/>
              <a:gd name="connsiteY28" fmla="*/ 2793922 h 6248322"/>
              <a:gd name="connsiteX29" fmla="*/ 3760010 w 8440529"/>
              <a:gd name="connsiteY29" fmla="*/ 2145850 h 6248322"/>
              <a:gd name="connsiteX30" fmla="*/ 3255954 w 8440529"/>
              <a:gd name="connsiteY30" fmla="*/ 2001834 h 6248322"/>
              <a:gd name="connsiteX31" fmla="*/ 2607882 w 8440529"/>
              <a:gd name="connsiteY31" fmla="*/ 1353762 h 6248322"/>
              <a:gd name="connsiteX32" fmla="*/ 2175834 w 8440529"/>
              <a:gd name="connsiteY32" fmla="*/ 633682 h 6248322"/>
              <a:gd name="connsiteX33" fmla="*/ 1383746 w 8440529"/>
              <a:gd name="connsiteY33" fmla="*/ 417658 h 6248322"/>
              <a:gd name="connsiteX34" fmla="*/ 1383036 w 8440529"/>
              <a:gd name="connsiteY34" fmla="*/ 3048 h 6248322"/>
              <a:gd name="connsiteX35" fmla="*/ 86784 w 8440529"/>
              <a:gd name="connsiteY35" fmla="*/ 3048 h 6248322"/>
              <a:gd name="connsiteX36" fmla="*/ 86783 w 8440529"/>
              <a:gd name="connsiteY36" fmla="*/ 435019 h 6248322"/>
              <a:gd name="connsiteX37" fmla="*/ 158798 w 8440529"/>
              <a:gd name="connsiteY37" fmla="*/ 866990 h 6248322"/>
              <a:gd name="connsiteX38" fmla="*/ 590882 w 8440529"/>
              <a:gd name="connsiteY38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679287 w 8440529"/>
              <a:gd name="connsiteY4" fmla="*/ 2594873 h 6248322"/>
              <a:gd name="connsiteX5" fmla="*/ 2536741 w 8440529"/>
              <a:gd name="connsiteY5" fmla="*/ 2463722 h 6248322"/>
              <a:gd name="connsiteX6" fmla="*/ 2536741 w 8440529"/>
              <a:gd name="connsiteY6" fmla="*/ 2463722 h 6248322"/>
              <a:gd name="connsiteX7" fmla="*/ 2879641 w 8440529"/>
              <a:gd name="connsiteY7" fmla="*/ 2654222 h 6248322"/>
              <a:gd name="connsiteX8" fmla="*/ 3184441 w 8440529"/>
              <a:gd name="connsiteY8" fmla="*/ 2933622 h 6248322"/>
              <a:gd name="connsiteX9" fmla="*/ 3362241 w 8440529"/>
              <a:gd name="connsiteY9" fmla="*/ 3162222 h 6248322"/>
              <a:gd name="connsiteX10" fmla="*/ 3616241 w 8440529"/>
              <a:gd name="connsiteY10" fmla="*/ 3301922 h 6248322"/>
              <a:gd name="connsiteX11" fmla="*/ 3882941 w 8440529"/>
              <a:gd name="connsiteY11" fmla="*/ 3289222 h 6248322"/>
              <a:gd name="connsiteX12" fmla="*/ 4408081 w 8440529"/>
              <a:gd name="connsiteY12" fmla="*/ 3441994 h 6248322"/>
              <a:gd name="connsiteX13" fmla="*/ 4543341 w 8440529"/>
              <a:gd name="connsiteY13" fmla="*/ 3771822 h 6248322"/>
              <a:gd name="connsiteX14" fmla="*/ 4619541 w 8440529"/>
              <a:gd name="connsiteY14" fmla="*/ 3911522 h 6248322"/>
              <a:gd name="connsiteX15" fmla="*/ 5318041 w 8440529"/>
              <a:gd name="connsiteY15" fmla="*/ 4152822 h 6248322"/>
              <a:gd name="connsiteX16" fmla="*/ 5838741 w 8440529"/>
              <a:gd name="connsiteY16" fmla="*/ 4483022 h 6248322"/>
              <a:gd name="connsiteX17" fmla="*/ 6067341 w 8440529"/>
              <a:gd name="connsiteY17" fmla="*/ 4711622 h 6248322"/>
              <a:gd name="connsiteX18" fmla="*/ 6321341 w 8440529"/>
              <a:gd name="connsiteY18" fmla="*/ 5041822 h 6248322"/>
              <a:gd name="connsiteX19" fmla="*/ 6537241 w 8440529"/>
              <a:gd name="connsiteY19" fmla="*/ 5257722 h 6248322"/>
              <a:gd name="connsiteX20" fmla="*/ 6981741 w 8440529"/>
              <a:gd name="connsiteY20" fmla="*/ 5702222 h 6248322"/>
              <a:gd name="connsiteX21" fmla="*/ 7451641 w 8440529"/>
              <a:gd name="connsiteY21" fmla="*/ 6248322 h 6248322"/>
              <a:gd name="connsiteX22" fmla="*/ 8440529 w 8440529"/>
              <a:gd name="connsiteY22" fmla="*/ 6222922 h 6248322"/>
              <a:gd name="connsiteX23" fmla="*/ 7576433 w 8440529"/>
              <a:gd name="connsiteY23" fmla="*/ 4954162 h 6248322"/>
              <a:gd name="connsiteX24" fmla="*/ 6496313 w 8440529"/>
              <a:gd name="connsiteY24" fmla="*/ 4018058 h 6248322"/>
              <a:gd name="connsiteX25" fmla="*/ 5992257 w 8440529"/>
              <a:gd name="connsiteY25" fmla="*/ 3369986 h 6248322"/>
              <a:gd name="connsiteX26" fmla="*/ 4984145 w 8440529"/>
              <a:gd name="connsiteY26" fmla="*/ 2937938 h 6248322"/>
              <a:gd name="connsiteX27" fmla="*/ 4480090 w 8440529"/>
              <a:gd name="connsiteY27" fmla="*/ 2937938 h 6248322"/>
              <a:gd name="connsiteX28" fmla="*/ 4048042 w 8440529"/>
              <a:gd name="connsiteY28" fmla="*/ 2793922 h 6248322"/>
              <a:gd name="connsiteX29" fmla="*/ 3760010 w 8440529"/>
              <a:gd name="connsiteY29" fmla="*/ 2145850 h 6248322"/>
              <a:gd name="connsiteX30" fmla="*/ 3255954 w 8440529"/>
              <a:gd name="connsiteY30" fmla="*/ 2001834 h 6248322"/>
              <a:gd name="connsiteX31" fmla="*/ 2607882 w 8440529"/>
              <a:gd name="connsiteY31" fmla="*/ 1353762 h 6248322"/>
              <a:gd name="connsiteX32" fmla="*/ 2175834 w 8440529"/>
              <a:gd name="connsiteY32" fmla="*/ 633682 h 6248322"/>
              <a:gd name="connsiteX33" fmla="*/ 1383746 w 8440529"/>
              <a:gd name="connsiteY33" fmla="*/ 417658 h 6248322"/>
              <a:gd name="connsiteX34" fmla="*/ 1383036 w 8440529"/>
              <a:gd name="connsiteY34" fmla="*/ 3048 h 6248322"/>
              <a:gd name="connsiteX35" fmla="*/ 86784 w 8440529"/>
              <a:gd name="connsiteY35" fmla="*/ 3048 h 6248322"/>
              <a:gd name="connsiteX36" fmla="*/ 86783 w 8440529"/>
              <a:gd name="connsiteY36" fmla="*/ 435019 h 6248322"/>
              <a:gd name="connsiteX37" fmla="*/ 158798 w 8440529"/>
              <a:gd name="connsiteY37" fmla="*/ 866990 h 6248322"/>
              <a:gd name="connsiteX38" fmla="*/ 590882 w 8440529"/>
              <a:gd name="connsiteY38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895329 w 8440529"/>
              <a:gd name="connsiteY4" fmla="*/ 2810858 h 6248322"/>
              <a:gd name="connsiteX5" fmla="*/ 2536741 w 8440529"/>
              <a:gd name="connsiteY5" fmla="*/ 2463722 h 6248322"/>
              <a:gd name="connsiteX6" fmla="*/ 2536741 w 8440529"/>
              <a:gd name="connsiteY6" fmla="*/ 2463722 h 6248322"/>
              <a:gd name="connsiteX7" fmla="*/ 2879641 w 8440529"/>
              <a:gd name="connsiteY7" fmla="*/ 2654222 h 6248322"/>
              <a:gd name="connsiteX8" fmla="*/ 3184441 w 8440529"/>
              <a:gd name="connsiteY8" fmla="*/ 2933622 h 6248322"/>
              <a:gd name="connsiteX9" fmla="*/ 3362241 w 8440529"/>
              <a:gd name="connsiteY9" fmla="*/ 3162222 h 6248322"/>
              <a:gd name="connsiteX10" fmla="*/ 3616241 w 8440529"/>
              <a:gd name="connsiteY10" fmla="*/ 3301922 h 6248322"/>
              <a:gd name="connsiteX11" fmla="*/ 3882941 w 8440529"/>
              <a:gd name="connsiteY11" fmla="*/ 3289222 h 6248322"/>
              <a:gd name="connsiteX12" fmla="*/ 4408081 w 8440529"/>
              <a:gd name="connsiteY12" fmla="*/ 3441994 h 6248322"/>
              <a:gd name="connsiteX13" fmla="*/ 4543341 w 8440529"/>
              <a:gd name="connsiteY13" fmla="*/ 3771822 h 6248322"/>
              <a:gd name="connsiteX14" fmla="*/ 4619541 w 8440529"/>
              <a:gd name="connsiteY14" fmla="*/ 3911522 h 6248322"/>
              <a:gd name="connsiteX15" fmla="*/ 5318041 w 8440529"/>
              <a:gd name="connsiteY15" fmla="*/ 4152822 h 6248322"/>
              <a:gd name="connsiteX16" fmla="*/ 5838741 w 8440529"/>
              <a:gd name="connsiteY16" fmla="*/ 4483022 h 6248322"/>
              <a:gd name="connsiteX17" fmla="*/ 6067341 w 8440529"/>
              <a:gd name="connsiteY17" fmla="*/ 4711622 h 6248322"/>
              <a:gd name="connsiteX18" fmla="*/ 6321341 w 8440529"/>
              <a:gd name="connsiteY18" fmla="*/ 5041822 h 6248322"/>
              <a:gd name="connsiteX19" fmla="*/ 6537241 w 8440529"/>
              <a:gd name="connsiteY19" fmla="*/ 5257722 h 6248322"/>
              <a:gd name="connsiteX20" fmla="*/ 6981741 w 8440529"/>
              <a:gd name="connsiteY20" fmla="*/ 5702222 h 6248322"/>
              <a:gd name="connsiteX21" fmla="*/ 7451641 w 8440529"/>
              <a:gd name="connsiteY21" fmla="*/ 6248322 h 6248322"/>
              <a:gd name="connsiteX22" fmla="*/ 8440529 w 8440529"/>
              <a:gd name="connsiteY22" fmla="*/ 6222922 h 6248322"/>
              <a:gd name="connsiteX23" fmla="*/ 7576433 w 8440529"/>
              <a:gd name="connsiteY23" fmla="*/ 4954162 h 6248322"/>
              <a:gd name="connsiteX24" fmla="*/ 6496313 w 8440529"/>
              <a:gd name="connsiteY24" fmla="*/ 4018058 h 6248322"/>
              <a:gd name="connsiteX25" fmla="*/ 5992257 w 8440529"/>
              <a:gd name="connsiteY25" fmla="*/ 3369986 h 6248322"/>
              <a:gd name="connsiteX26" fmla="*/ 4984145 w 8440529"/>
              <a:gd name="connsiteY26" fmla="*/ 2937938 h 6248322"/>
              <a:gd name="connsiteX27" fmla="*/ 4480090 w 8440529"/>
              <a:gd name="connsiteY27" fmla="*/ 2937938 h 6248322"/>
              <a:gd name="connsiteX28" fmla="*/ 4048042 w 8440529"/>
              <a:gd name="connsiteY28" fmla="*/ 2793922 h 6248322"/>
              <a:gd name="connsiteX29" fmla="*/ 3760010 w 8440529"/>
              <a:gd name="connsiteY29" fmla="*/ 2145850 h 6248322"/>
              <a:gd name="connsiteX30" fmla="*/ 3255954 w 8440529"/>
              <a:gd name="connsiteY30" fmla="*/ 2001834 h 6248322"/>
              <a:gd name="connsiteX31" fmla="*/ 2607882 w 8440529"/>
              <a:gd name="connsiteY31" fmla="*/ 1353762 h 6248322"/>
              <a:gd name="connsiteX32" fmla="*/ 2175834 w 8440529"/>
              <a:gd name="connsiteY32" fmla="*/ 633682 h 6248322"/>
              <a:gd name="connsiteX33" fmla="*/ 1383746 w 8440529"/>
              <a:gd name="connsiteY33" fmla="*/ 417658 h 6248322"/>
              <a:gd name="connsiteX34" fmla="*/ 1383036 w 8440529"/>
              <a:gd name="connsiteY34" fmla="*/ 3048 h 6248322"/>
              <a:gd name="connsiteX35" fmla="*/ 86784 w 8440529"/>
              <a:gd name="connsiteY35" fmla="*/ 3048 h 6248322"/>
              <a:gd name="connsiteX36" fmla="*/ 86783 w 8440529"/>
              <a:gd name="connsiteY36" fmla="*/ 435019 h 6248322"/>
              <a:gd name="connsiteX37" fmla="*/ 158798 w 8440529"/>
              <a:gd name="connsiteY37" fmla="*/ 866990 h 6248322"/>
              <a:gd name="connsiteX38" fmla="*/ 590882 w 8440529"/>
              <a:gd name="connsiteY38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895329 w 8440529"/>
              <a:gd name="connsiteY4" fmla="*/ 2810858 h 6248322"/>
              <a:gd name="connsiteX5" fmla="*/ 2536741 w 8440529"/>
              <a:gd name="connsiteY5" fmla="*/ 2463722 h 6248322"/>
              <a:gd name="connsiteX6" fmla="*/ 2879641 w 8440529"/>
              <a:gd name="connsiteY6" fmla="*/ 2654222 h 6248322"/>
              <a:gd name="connsiteX7" fmla="*/ 3184441 w 8440529"/>
              <a:gd name="connsiteY7" fmla="*/ 2933622 h 6248322"/>
              <a:gd name="connsiteX8" fmla="*/ 3362241 w 8440529"/>
              <a:gd name="connsiteY8" fmla="*/ 3162222 h 6248322"/>
              <a:gd name="connsiteX9" fmla="*/ 3616241 w 8440529"/>
              <a:gd name="connsiteY9" fmla="*/ 3301922 h 6248322"/>
              <a:gd name="connsiteX10" fmla="*/ 3882941 w 8440529"/>
              <a:gd name="connsiteY10" fmla="*/ 3289222 h 6248322"/>
              <a:gd name="connsiteX11" fmla="*/ 4408081 w 8440529"/>
              <a:gd name="connsiteY11" fmla="*/ 3441994 h 6248322"/>
              <a:gd name="connsiteX12" fmla="*/ 4543341 w 8440529"/>
              <a:gd name="connsiteY12" fmla="*/ 3771822 h 6248322"/>
              <a:gd name="connsiteX13" fmla="*/ 4619541 w 8440529"/>
              <a:gd name="connsiteY13" fmla="*/ 3911522 h 6248322"/>
              <a:gd name="connsiteX14" fmla="*/ 5318041 w 8440529"/>
              <a:gd name="connsiteY14" fmla="*/ 4152822 h 6248322"/>
              <a:gd name="connsiteX15" fmla="*/ 5838741 w 8440529"/>
              <a:gd name="connsiteY15" fmla="*/ 4483022 h 6248322"/>
              <a:gd name="connsiteX16" fmla="*/ 6067341 w 8440529"/>
              <a:gd name="connsiteY16" fmla="*/ 4711622 h 6248322"/>
              <a:gd name="connsiteX17" fmla="*/ 6321341 w 8440529"/>
              <a:gd name="connsiteY17" fmla="*/ 5041822 h 6248322"/>
              <a:gd name="connsiteX18" fmla="*/ 6537241 w 8440529"/>
              <a:gd name="connsiteY18" fmla="*/ 5257722 h 6248322"/>
              <a:gd name="connsiteX19" fmla="*/ 6981741 w 8440529"/>
              <a:gd name="connsiteY19" fmla="*/ 5702222 h 6248322"/>
              <a:gd name="connsiteX20" fmla="*/ 7451641 w 8440529"/>
              <a:gd name="connsiteY20" fmla="*/ 6248322 h 6248322"/>
              <a:gd name="connsiteX21" fmla="*/ 8440529 w 8440529"/>
              <a:gd name="connsiteY21" fmla="*/ 6222922 h 6248322"/>
              <a:gd name="connsiteX22" fmla="*/ 7576433 w 8440529"/>
              <a:gd name="connsiteY22" fmla="*/ 4954162 h 6248322"/>
              <a:gd name="connsiteX23" fmla="*/ 6496313 w 8440529"/>
              <a:gd name="connsiteY23" fmla="*/ 4018058 h 6248322"/>
              <a:gd name="connsiteX24" fmla="*/ 5992257 w 8440529"/>
              <a:gd name="connsiteY24" fmla="*/ 3369986 h 6248322"/>
              <a:gd name="connsiteX25" fmla="*/ 4984145 w 8440529"/>
              <a:gd name="connsiteY25" fmla="*/ 2937938 h 6248322"/>
              <a:gd name="connsiteX26" fmla="*/ 4480090 w 8440529"/>
              <a:gd name="connsiteY26" fmla="*/ 2937938 h 6248322"/>
              <a:gd name="connsiteX27" fmla="*/ 4048042 w 8440529"/>
              <a:gd name="connsiteY27" fmla="*/ 2793922 h 6248322"/>
              <a:gd name="connsiteX28" fmla="*/ 3760010 w 8440529"/>
              <a:gd name="connsiteY28" fmla="*/ 2145850 h 6248322"/>
              <a:gd name="connsiteX29" fmla="*/ 3255954 w 8440529"/>
              <a:gd name="connsiteY29" fmla="*/ 2001834 h 6248322"/>
              <a:gd name="connsiteX30" fmla="*/ 2607882 w 8440529"/>
              <a:gd name="connsiteY30" fmla="*/ 1353762 h 6248322"/>
              <a:gd name="connsiteX31" fmla="*/ 2175834 w 8440529"/>
              <a:gd name="connsiteY31" fmla="*/ 633682 h 6248322"/>
              <a:gd name="connsiteX32" fmla="*/ 1383746 w 8440529"/>
              <a:gd name="connsiteY32" fmla="*/ 417658 h 6248322"/>
              <a:gd name="connsiteX33" fmla="*/ 1383036 w 8440529"/>
              <a:gd name="connsiteY33" fmla="*/ 3048 h 6248322"/>
              <a:gd name="connsiteX34" fmla="*/ 86784 w 8440529"/>
              <a:gd name="connsiteY34" fmla="*/ 3048 h 6248322"/>
              <a:gd name="connsiteX35" fmla="*/ 86783 w 8440529"/>
              <a:gd name="connsiteY35" fmla="*/ 435019 h 6248322"/>
              <a:gd name="connsiteX36" fmla="*/ 158798 w 8440529"/>
              <a:gd name="connsiteY36" fmla="*/ 866990 h 6248322"/>
              <a:gd name="connsiteX37" fmla="*/ 590882 w 8440529"/>
              <a:gd name="connsiteY37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895329 w 8440529"/>
              <a:gd name="connsiteY4" fmla="*/ 2810858 h 6248322"/>
              <a:gd name="connsiteX5" fmla="*/ 2879641 w 8440529"/>
              <a:gd name="connsiteY5" fmla="*/ 2654222 h 6248322"/>
              <a:gd name="connsiteX6" fmla="*/ 3184441 w 8440529"/>
              <a:gd name="connsiteY6" fmla="*/ 2933622 h 6248322"/>
              <a:gd name="connsiteX7" fmla="*/ 3362241 w 8440529"/>
              <a:gd name="connsiteY7" fmla="*/ 3162222 h 6248322"/>
              <a:gd name="connsiteX8" fmla="*/ 3616241 w 8440529"/>
              <a:gd name="connsiteY8" fmla="*/ 3301922 h 6248322"/>
              <a:gd name="connsiteX9" fmla="*/ 3882941 w 8440529"/>
              <a:gd name="connsiteY9" fmla="*/ 3289222 h 6248322"/>
              <a:gd name="connsiteX10" fmla="*/ 4408081 w 8440529"/>
              <a:gd name="connsiteY10" fmla="*/ 3441994 h 6248322"/>
              <a:gd name="connsiteX11" fmla="*/ 4543341 w 8440529"/>
              <a:gd name="connsiteY11" fmla="*/ 3771822 h 6248322"/>
              <a:gd name="connsiteX12" fmla="*/ 4619541 w 8440529"/>
              <a:gd name="connsiteY12" fmla="*/ 3911522 h 6248322"/>
              <a:gd name="connsiteX13" fmla="*/ 5318041 w 8440529"/>
              <a:gd name="connsiteY13" fmla="*/ 4152822 h 6248322"/>
              <a:gd name="connsiteX14" fmla="*/ 5838741 w 8440529"/>
              <a:gd name="connsiteY14" fmla="*/ 4483022 h 6248322"/>
              <a:gd name="connsiteX15" fmla="*/ 6067341 w 8440529"/>
              <a:gd name="connsiteY15" fmla="*/ 4711622 h 6248322"/>
              <a:gd name="connsiteX16" fmla="*/ 6321341 w 8440529"/>
              <a:gd name="connsiteY16" fmla="*/ 5041822 h 6248322"/>
              <a:gd name="connsiteX17" fmla="*/ 6537241 w 8440529"/>
              <a:gd name="connsiteY17" fmla="*/ 5257722 h 6248322"/>
              <a:gd name="connsiteX18" fmla="*/ 6981741 w 8440529"/>
              <a:gd name="connsiteY18" fmla="*/ 5702222 h 6248322"/>
              <a:gd name="connsiteX19" fmla="*/ 7451641 w 8440529"/>
              <a:gd name="connsiteY19" fmla="*/ 6248322 h 6248322"/>
              <a:gd name="connsiteX20" fmla="*/ 8440529 w 8440529"/>
              <a:gd name="connsiteY20" fmla="*/ 6222922 h 6248322"/>
              <a:gd name="connsiteX21" fmla="*/ 7576433 w 8440529"/>
              <a:gd name="connsiteY21" fmla="*/ 4954162 h 6248322"/>
              <a:gd name="connsiteX22" fmla="*/ 6496313 w 8440529"/>
              <a:gd name="connsiteY22" fmla="*/ 4018058 h 6248322"/>
              <a:gd name="connsiteX23" fmla="*/ 5992257 w 8440529"/>
              <a:gd name="connsiteY23" fmla="*/ 3369986 h 6248322"/>
              <a:gd name="connsiteX24" fmla="*/ 4984145 w 8440529"/>
              <a:gd name="connsiteY24" fmla="*/ 2937938 h 6248322"/>
              <a:gd name="connsiteX25" fmla="*/ 4480090 w 8440529"/>
              <a:gd name="connsiteY25" fmla="*/ 2937938 h 6248322"/>
              <a:gd name="connsiteX26" fmla="*/ 4048042 w 8440529"/>
              <a:gd name="connsiteY26" fmla="*/ 2793922 h 6248322"/>
              <a:gd name="connsiteX27" fmla="*/ 3760010 w 8440529"/>
              <a:gd name="connsiteY27" fmla="*/ 2145850 h 6248322"/>
              <a:gd name="connsiteX28" fmla="*/ 3255954 w 8440529"/>
              <a:gd name="connsiteY28" fmla="*/ 2001834 h 6248322"/>
              <a:gd name="connsiteX29" fmla="*/ 2607882 w 8440529"/>
              <a:gd name="connsiteY29" fmla="*/ 1353762 h 6248322"/>
              <a:gd name="connsiteX30" fmla="*/ 2175834 w 8440529"/>
              <a:gd name="connsiteY30" fmla="*/ 633682 h 6248322"/>
              <a:gd name="connsiteX31" fmla="*/ 1383746 w 8440529"/>
              <a:gd name="connsiteY31" fmla="*/ 417658 h 6248322"/>
              <a:gd name="connsiteX32" fmla="*/ 1383036 w 8440529"/>
              <a:gd name="connsiteY32" fmla="*/ 3048 h 6248322"/>
              <a:gd name="connsiteX33" fmla="*/ 86784 w 8440529"/>
              <a:gd name="connsiteY33" fmla="*/ 3048 h 6248322"/>
              <a:gd name="connsiteX34" fmla="*/ 86783 w 8440529"/>
              <a:gd name="connsiteY34" fmla="*/ 435019 h 6248322"/>
              <a:gd name="connsiteX35" fmla="*/ 158798 w 8440529"/>
              <a:gd name="connsiteY35" fmla="*/ 866990 h 6248322"/>
              <a:gd name="connsiteX36" fmla="*/ 590882 w 8440529"/>
              <a:gd name="connsiteY36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895329 w 8440529"/>
              <a:gd name="connsiteY4" fmla="*/ 2810858 h 6248322"/>
              <a:gd name="connsiteX5" fmla="*/ 2879641 w 8440529"/>
              <a:gd name="connsiteY5" fmla="*/ 2654222 h 6248322"/>
              <a:gd name="connsiteX6" fmla="*/ 3184441 w 8440529"/>
              <a:gd name="connsiteY6" fmla="*/ 2933622 h 6248322"/>
              <a:gd name="connsiteX7" fmla="*/ 3362241 w 8440529"/>
              <a:gd name="connsiteY7" fmla="*/ 3162222 h 6248322"/>
              <a:gd name="connsiteX8" fmla="*/ 3616241 w 8440529"/>
              <a:gd name="connsiteY8" fmla="*/ 3301922 h 6248322"/>
              <a:gd name="connsiteX9" fmla="*/ 3882941 w 8440529"/>
              <a:gd name="connsiteY9" fmla="*/ 3289222 h 6248322"/>
              <a:gd name="connsiteX10" fmla="*/ 4408081 w 8440529"/>
              <a:gd name="connsiteY10" fmla="*/ 3441994 h 6248322"/>
              <a:gd name="connsiteX11" fmla="*/ 4543341 w 8440529"/>
              <a:gd name="connsiteY11" fmla="*/ 3771822 h 6248322"/>
              <a:gd name="connsiteX12" fmla="*/ 4619541 w 8440529"/>
              <a:gd name="connsiteY12" fmla="*/ 3911522 h 6248322"/>
              <a:gd name="connsiteX13" fmla="*/ 5318041 w 8440529"/>
              <a:gd name="connsiteY13" fmla="*/ 4152822 h 6248322"/>
              <a:gd name="connsiteX14" fmla="*/ 5838741 w 8440529"/>
              <a:gd name="connsiteY14" fmla="*/ 4483022 h 6248322"/>
              <a:gd name="connsiteX15" fmla="*/ 6067341 w 8440529"/>
              <a:gd name="connsiteY15" fmla="*/ 4711622 h 6248322"/>
              <a:gd name="connsiteX16" fmla="*/ 6321341 w 8440529"/>
              <a:gd name="connsiteY16" fmla="*/ 5041822 h 6248322"/>
              <a:gd name="connsiteX17" fmla="*/ 6537241 w 8440529"/>
              <a:gd name="connsiteY17" fmla="*/ 5257722 h 6248322"/>
              <a:gd name="connsiteX18" fmla="*/ 6981741 w 8440529"/>
              <a:gd name="connsiteY18" fmla="*/ 5702222 h 6248322"/>
              <a:gd name="connsiteX19" fmla="*/ 7451641 w 8440529"/>
              <a:gd name="connsiteY19" fmla="*/ 6248322 h 6248322"/>
              <a:gd name="connsiteX20" fmla="*/ 8440529 w 8440529"/>
              <a:gd name="connsiteY20" fmla="*/ 6222922 h 6248322"/>
              <a:gd name="connsiteX21" fmla="*/ 7576433 w 8440529"/>
              <a:gd name="connsiteY21" fmla="*/ 4954162 h 6248322"/>
              <a:gd name="connsiteX22" fmla="*/ 6496313 w 8440529"/>
              <a:gd name="connsiteY22" fmla="*/ 4018058 h 6248322"/>
              <a:gd name="connsiteX23" fmla="*/ 5992257 w 8440529"/>
              <a:gd name="connsiteY23" fmla="*/ 3369986 h 6248322"/>
              <a:gd name="connsiteX24" fmla="*/ 4984145 w 8440529"/>
              <a:gd name="connsiteY24" fmla="*/ 2937938 h 6248322"/>
              <a:gd name="connsiteX25" fmla="*/ 4480090 w 8440529"/>
              <a:gd name="connsiteY25" fmla="*/ 2937938 h 6248322"/>
              <a:gd name="connsiteX26" fmla="*/ 4048042 w 8440529"/>
              <a:gd name="connsiteY26" fmla="*/ 2793922 h 6248322"/>
              <a:gd name="connsiteX27" fmla="*/ 3760010 w 8440529"/>
              <a:gd name="connsiteY27" fmla="*/ 2145850 h 6248322"/>
              <a:gd name="connsiteX28" fmla="*/ 3255954 w 8440529"/>
              <a:gd name="connsiteY28" fmla="*/ 2001834 h 6248322"/>
              <a:gd name="connsiteX29" fmla="*/ 2607882 w 8440529"/>
              <a:gd name="connsiteY29" fmla="*/ 1353762 h 6248322"/>
              <a:gd name="connsiteX30" fmla="*/ 2175834 w 8440529"/>
              <a:gd name="connsiteY30" fmla="*/ 633682 h 6248322"/>
              <a:gd name="connsiteX31" fmla="*/ 1383746 w 8440529"/>
              <a:gd name="connsiteY31" fmla="*/ 417658 h 6248322"/>
              <a:gd name="connsiteX32" fmla="*/ 1383036 w 8440529"/>
              <a:gd name="connsiteY32" fmla="*/ 3048 h 6248322"/>
              <a:gd name="connsiteX33" fmla="*/ 86784 w 8440529"/>
              <a:gd name="connsiteY33" fmla="*/ 3048 h 6248322"/>
              <a:gd name="connsiteX34" fmla="*/ 86783 w 8440529"/>
              <a:gd name="connsiteY34" fmla="*/ 435019 h 6248322"/>
              <a:gd name="connsiteX35" fmla="*/ 158798 w 8440529"/>
              <a:gd name="connsiteY35" fmla="*/ 866990 h 6248322"/>
              <a:gd name="connsiteX36" fmla="*/ 590882 w 8440529"/>
              <a:gd name="connsiteY36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895329 w 8440529"/>
              <a:gd name="connsiteY4" fmla="*/ 2810858 h 6248322"/>
              <a:gd name="connsiteX5" fmla="*/ 3184441 w 8440529"/>
              <a:gd name="connsiteY5" fmla="*/ 2933622 h 6248322"/>
              <a:gd name="connsiteX6" fmla="*/ 3362241 w 8440529"/>
              <a:gd name="connsiteY6" fmla="*/ 3162222 h 6248322"/>
              <a:gd name="connsiteX7" fmla="*/ 3616241 w 8440529"/>
              <a:gd name="connsiteY7" fmla="*/ 3301922 h 6248322"/>
              <a:gd name="connsiteX8" fmla="*/ 3882941 w 8440529"/>
              <a:gd name="connsiteY8" fmla="*/ 3289222 h 6248322"/>
              <a:gd name="connsiteX9" fmla="*/ 4408081 w 8440529"/>
              <a:gd name="connsiteY9" fmla="*/ 3441994 h 6248322"/>
              <a:gd name="connsiteX10" fmla="*/ 4543341 w 8440529"/>
              <a:gd name="connsiteY10" fmla="*/ 3771822 h 6248322"/>
              <a:gd name="connsiteX11" fmla="*/ 4619541 w 8440529"/>
              <a:gd name="connsiteY11" fmla="*/ 3911522 h 6248322"/>
              <a:gd name="connsiteX12" fmla="*/ 5318041 w 8440529"/>
              <a:gd name="connsiteY12" fmla="*/ 4152822 h 6248322"/>
              <a:gd name="connsiteX13" fmla="*/ 5838741 w 8440529"/>
              <a:gd name="connsiteY13" fmla="*/ 4483022 h 6248322"/>
              <a:gd name="connsiteX14" fmla="*/ 6067341 w 8440529"/>
              <a:gd name="connsiteY14" fmla="*/ 4711622 h 6248322"/>
              <a:gd name="connsiteX15" fmla="*/ 6321341 w 8440529"/>
              <a:gd name="connsiteY15" fmla="*/ 5041822 h 6248322"/>
              <a:gd name="connsiteX16" fmla="*/ 6537241 w 8440529"/>
              <a:gd name="connsiteY16" fmla="*/ 5257722 h 6248322"/>
              <a:gd name="connsiteX17" fmla="*/ 6981741 w 8440529"/>
              <a:gd name="connsiteY17" fmla="*/ 5702222 h 6248322"/>
              <a:gd name="connsiteX18" fmla="*/ 7451641 w 8440529"/>
              <a:gd name="connsiteY18" fmla="*/ 6248322 h 6248322"/>
              <a:gd name="connsiteX19" fmla="*/ 8440529 w 8440529"/>
              <a:gd name="connsiteY19" fmla="*/ 6222922 h 6248322"/>
              <a:gd name="connsiteX20" fmla="*/ 7576433 w 8440529"/>
              <a:gd name="connsiteY20" fmla="*/ 4954162 h 6248322"/>
              <a:gd name="connsiteX21" fmla="*/ 6496313 w 8440529"/>
              <a:gd name="connsiteY21" fmla="*/ 4018058 h 6248322"/>
              <a:gd name="connsiteX22" fmla="*/ 5992257 w 8440529"/>
              <a:gd name="connsiteY22" fmla="*/ 3369986 h 6248322"/>
              <a:gd name="connsiteX23" fmla="*/ 4984145 w 8440529"/>
              <a:gd name="connsiteY23" fmla="*/ 2937938 h 6248322"/>
              <a:gd name="connsiteX24" fmla="*/ 4480090 w 8440529"/>
              <a:gd name="connsiteY24" fmla="*/ 2937938 h 6248322"/>
              <a:gd name="connsiteX25" fmla="*/ 4048042 w 8440529"/>
              <a:gd name="connsiteY25" fmla="*/ 2793922 h 6248322"/>
              <a:gd name="connsiteX26" fmla="*/ 3760010 w 8440529"/>
              <a:gd name="connsiteY26" fmla="*/ 2145850 h 6248322"/>
              <a:gd name="connsiteX27" fmla="*/ 3255954 w 8440529"/>
              <a:gd name="connsiteY27" fmla="*/ 2001834 h 6248322"/>
              <a:gd name="connsiteX28" fmla="*/ 2607882 w 8440529"/>
              <a:gd name="connsiteY28" fmla="*/ 1353762 h 6248322"/>
              <a:gd name="connsiteX29" fmla="*/ 2175834 w 8440529"/>
              <a:gd name="connsiteY29" fmla="*/ 633682 h 6248322"/>
              <a:gd name="connsiteX30" fmla="*/ 1383746 w 8440529"/>
              <a:gd name="connsiteY30" fmla="*/ 417658 h 6248322"/>
              <a:gd name="connsiteX31" fmla="*/ 1383036 w 8440529"/>
              <a:gd name="connsiteY31" fmla="*/ 3048 h 6248322"/>
              <a:gd name="connsiteX32" fmla="*/ 86784 w 8440529"/>
              <a:gd name="connsiteY32" fmla="*/ 3048 h 6248322"/>
              <a:gd name="connsiteX33" fmla="*/ 86783 w 8440529"/>
              <a:gd name="connsiteY33" fmla="*/ 435019 h 6248322"/>
              <a:gd name="connsiteX34" fmla="*/ 158798 w 8440529"/>
              <a:gd name="connsiteY34" fmla="*/ 866990 h 6248322"/>
              <a:gd name="connsiteX35" fmla="*/ 590882 w 8440529"/>
              <a:gd name="connsiteY35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895329 w 8440529"/>
              <a:gd name="connsiteY4" fmla="*/ 2810858 h 6248322"/>
              <a:gd name="connsiteX5" fmla="*/ 3362241 w 8440529"/>
              <a:gd name="connsiteY5" fmla="*/ 3162222 h 6248322"/>
              <a:gd name="connsiteX6" fmla="*/ 3616241 w 8440529"/>
              <a:gd name="connsiteY6" fmla="*/ 3301922 h 6248322"/>
              <a:gd name="connsiteX7" fmla="*/ 3882941 w 8440529"/>
              <a:gd name="connsiteY7" fmla="*/ 3289222 h 6248322"/>
              <a:gd name="connsiteX8" fmla="*/ 4408081 w 8440529"/>
              <a:gd name="connsiteY8" fmla="*/ 3441994 h 6248322"/>
              <a:gd name="connsiteX9" fmla="*/ 4543341 w 8440529"/>
              <a:gd name="connsiteY9" fmla="*/ 3771822 h 6248322"/>
              <a:gd name="connsiteX10" fmla="*/ 4619541 w 8440529"/>
              <a:gd name="connsiteY10" fmla="*/ 3911522 h 6248322"/>
              <a:gd name="connsiteX11" fmla="*/ 5318041 w 8440529"/>
              <a:gd name="connsiteY11" fmla="*/ 4152822 h 6248322"/>
              <a:gd name="connsiteX12" fmla="*/ 5838741 w 8440529"/>
              <a:gd name="connsiteY12" fmla="*/ 4483022 h 6248322"/>
              <a:gd name="connsiteX13" fmla="*/ 6067341 w 8440529"/>
              <a:gd name="connsiteY13" fmla="*/ 4711622 h 6248322"/>
              <a:gd name="connsiteX14" fmla="*/ 6321341 w 8440529"/>
              <a:gd name="connsiteY14" fmla="*/ 5041822 h 6248322"/>
              <a:gd name="connsiteX15" fmla="*/ 6537241 w 8440529"/>
              <a:gd name="connsiteY15" fmla="*/ 5257722 h 6248322"/>
              <a:gd name="connsiteX16" fmla="*/ 6981741 w 8440529"/>
              <a:gd name="connsiteY16" fmla="*/ 5702222 h 6248322"/>
              <a:gd name="connsiteX17" fmla="*/ 7451641 w 8440529"/>
              <a:gd name="connsiteY17" fmla="*/ 6248322 h 6248322"/>
              <a:gd name="connsiteX18" fmla="*/ 8440529 w 8440529"/>
              <a:gd name="connsiteY18" fmla="*/ 6222922 h 6248322"/>
              <a:gd name="connsiteX19" fmla="*/ 7576433 w 8440529"/>
              <a:gd name="connsiteY19" fmla="*/ 4954162 h 6248322"/>
              <a:gd name="connsiteX20" fmla="*/ 6496313 w 8440529"/>
              <a:gd name="connsiteY20" fmla="*/ 4018058 h 6248322"/>
              <a:gd name="connsiteX21" fmla="*/ 5992257 w 8440529"/>
              <a:gd name="connsiteY21" fmla="*/ 3369986 h 6248322"/>
              <a:gd name="connsiteX22" fmla="*/ 4984145 w 8440529"/>
              <a:gd name="connsiteY22" fmla="*/ 2937938 h 6248322"/>
              <a:gd name="connsiteX23" fmla="*/ 4480090 w 8440529"/>
              <a:gd name="connsiteY23" fmla="*/ 2937938 h 6248322"/>
              <a:gd name="connsiteX24" fmla="*/ 4048042 w 8440529"/>
              <a:gd name="connsiteY24" fmla="*/ 2793922 h 6248322"/>
              <a:gd name="connsiteX25" fmla="*/ 3760010 w 8440529"/>
              <a:gd name="connsiteY25" fmla="*/ 2145850 h 6248322"/>
              <a:gd name="connsiteX26" fmla="*/ 3255954 w 8440529"/>
              <a:gd name="connsiteY26" fmla="*/ 2001834 h 6248322"/>
              <a:gd name="connsiteX27" fmla="*/ 2607882 w 8440529"/>
              <a:gd name="connsiteY27" fmla="*/ 1353762 h 6248322"/>
              <a:gd name="connsiteX28" fmla="*/ 2175834 w 8440529"/>
              <a:gd name="connsiteY28" fmla="*/ 633682 h 6248322"/>
              <a:gd name="connsiteX29" fmla="*/ 1383746 w 8440529"/>
              <a:gd name="connsiteY29" fmla="*/ 417658 h 6248322"/>
              <a:gd name="connsiteX30" fmla="*/ 1383036 w 8440529"/>
              <a:gd name="connsiteY30" fmla="*/ 3048 h 6248322"/>
              <a:gd name="connsiteX31" fmla="*/ 86784 w 8440529"/>
              <a:gd name="connsiteY31" fmla="*/ 3048 h 6248322"/>
              <a:gd name="connsiteX32" fmla="*/ 86783 w 8440529"/>
              <a:gd name="connsiteY32" fmla="*/ 435019 h 6248322"/>
              <a:gd name="connsiteX33" fmla="*/ 158798 w 8440529"/>
              <a:gd name="connsiteY33" fmla="*/ 866990 h 6248322"/>
              <a:gd name="connsiteX34" fmla="*/ 590882 w 8440529"/>
              <a:gd name="connsiteY34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895329 w 8440529"/>
              <a:gd name="connsiteY4" fmla="*/ 2810858 h 6248322"/>
              <a:gd name="connsiteX5" fmla="*/ 3687483 w 8440529"/>
              <a:gd name="connsiteY5" fmla="*/ 3674799 h 6248322"/>
              <a:gd name="connsiteX6" fmla="*/ 3616241 w 8440529"/>
              <a:gd name="connsiteY6" fmla="*/ 3301922 h 6248322"/>
              <a:gd name="connsiteX7" fmla="*/ 3882941 w 8440529"/>
              <a:gd name="connsiteY7" fmla="*/ 3289222 h 6248322"/>
              <a:gd name="connsiteX8" fmla="*/ 4408081 w 8440529"/>
              <a:gd name="connsiteY8" fmla="*/ 3441994 h 6248322"/>
              <a:gd name="connsiteX9" fmla="*/ 4543341 w 8440529"/>
              <a:gd name="connsiteY9" fmla="*/ 3771822 h 6248322"/>
              <a:gd name="connsiteX10" fmla="*/ 4619541 w 8440529"/>
              <a:gd name="connsiteY10" fmla="*/ 3911522 h 6248322"/>
              <a:gd name="connsiteX11" fmla="*/ 5318041 w 8440529"/>
              <a:gd name="connsiteY11" fmla="*/ 4152822 h 6248322"/>
              <a:gd name="connsiteX12" fmla="*/ 5838741 w 8440529"/>
              <a:gd name="connsiteY12" fmla="*/ 4483022 h 6248322"/>
              <a:gd name="connsiteX13" fmla="*/ 6067341 w 8440529"/>
              <a:gd name="connsiteY13" fmla="*/ 4711622 h 6248322"/>
              <a:gd name="connsiteX14" fmla="*/ 6321341 w 8440529"/>
              <a:gd name="connsiteY14" fmla="*/ 5041822 h 6248322"/>
              <a:gd name="connsiteX15" fmla="*/ 6537241 w 8440529"/>
              <a:gd name="connsiteY15" fmla="*/ 5257722 h 6248322"/>
              <a:gd name="connsiteX16" fmla="*/ 6981741 w 8440529"/>
              <a:gd name="connsiteY16" fmla="*/ 5702222 h 6248322"/>
              <a:gd name="connsiteX17" fmla="*/ 7451641 w 8440529"/>
              <a:gd name="connsiteY17" fmla="*/ 6248322 h 6248322"/>
              <a:gd name="connsiteX18" fmla="*/ 8440529 w 8440529"/>
              <a:gd name="connsiteY18" fmla="*/ 6222922 h 6248322"/>
              <a:gd name="connsiteX19" fmla="*/ 7576433 w 8440529"/>
              <a:gd name="connsiteY19" fmla="*/ 4954162 h 6248322"/>
              <a:gd name="connsiteX20" fmla="*/ 6496313 w 8440529"/>
              <a:gd name="connsiteY20" fmla="*/ 4018058 h 6248322"/>
              <a:gd name="connsiteX21" fmla="*/ 5992257 w 8440529"/>
              <a:gd name="connsiteY21" fmla="*/ 3369986 h 6248322"/>
              <a:gd name="connsiteX22" fmla="*/ 4984145 w 8440529"/>
              <a:gd name="connsiteY22" fmla="*/ 2937938 h 6248322"/>
              <a:gd name="connsiteX23" fmla="*/ 4480090 w 8440529"/>
              <a:gd name="connsiteY23" fmla="*/ 2937938 h 6248322"/>
              <a:gd name="connsiteX24" fmla="*/ 4048042 w 8440529"/>
              <a:gd name="connsiteY24" fmla="*/ 2793922 h 6248322"/>
              <a:gd name="connsiteX25" fmla="*/ 3760010 w 8440529"/>
              <a:gd name="connsiteY25" fmla="*/ 2145850 h 6248322"/>
              <a:gd name="connsiteX26" fmla="*/ 3255954 w 8440529"/>
              <a:gd name="connsiteY26" fmla="*/ 2001834 h 6248322"/>
              <a:gd name="connsiteX27" fmla="*/ 2607882 w 8440529"/>
              <a:gd name="connsiteY27" fmla="*/ 1353762 h 6248322"/>
              <a:gd name="connsiteX28" fmla="*/ 2175834 w 8440529"/>
              <a:gd name="connsiteY28" fmla="*/ 633682 h 6248322"/>
              <a:gd name="connsiteX29" fmla="*/ 1383746 w 8440529"/>
              <a:gd name="connsiteY29" fmla="*/ 417658 h 6248322"/>
              <a:gd name="connsiteX30" fmla="*/ 1383036 w 8440529"/>
              <a:gd name="connsiteY30" fmla="*/ 3048 h 6248322"/>
              <a:gd name="connsiteX31" fmla="*/ 86784 w 8440529"/>
              <a:gd name="connsiteY31" fmla="*/ 3048 h 6248322"/>
              <a:gd name="connsiteX32" fmla="*/ 86783 w 8440529"/>
              <a:gd name="connsiteY32" fmla="*/ 435019 h 6248322"/>
              <a:gd name="connsiteX33" fmla="*/ 158798 w 8440529"/>
              <a:gd name="connsiteY33" fmla="*/ 866990 h 6248322"/>
              <a:gd name="connsiteX34" fmla="*/ 590882 w 8440529"/>
              <a:gd name="connsiteY34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895329 w 8440529"/>
              <a:gd name="connsiteY4" fmla="*/ 2810858 h 6248322"/>
              <a:gd name="connsiteX5" fmla="*/ 3687483 w 8440529"/>
              <a:gd name="connsiteY5" fmla="*/ 3674799 h 6248322"/>
              <a:gd name="connsiteX6" fmla="*/ 4479637 w 8440529"/>
              <a:gd name="connsiteY6" fmla="*/ 4034775 h 6248322"/>
              <a:gd name="connsiteX7" fmla="*/ 3882941 w 8440529"/>
              <a:gd name="connsiteY7" fmla="*/ 3289222 h 6248322"/>
              <a:gd name="connsiteX8" fmla="*/ 4408081 w 8440529"/>
              <a:gd name="connsiteY8" fmla="*/ 3441994 h 6248322"/>
              <a:gd name="connsiteX9" fmla="*/ 4543341 w 8440529"/>
              <a:gd name="connsiteY9" fmla="*/ 3771822 h 6248322"/>
              <a:gd name="connsiteX10" fmla="*/ 4619541 w 8440529"/>
              <a:gd name="connsiteY10" fmla="*/ 3911522 h 6248322"/>
              <a:gd name="connsiteX11" fmla="*/ 5318041 w 8440529"/>
              <a:gd name="connsiteY11" fmla="*/ 4152822 h 6248322"/>
              <a:gd name="connsiteX12" fmla="*/ 5838741 w 8440529"/>
              <a:gd name="connsiteY12" fmla="*/ 4483022 h 6248322"/>
              <a:gd name="connsiteX13" fmla="*/ 6067341 w 8440529"/>
              <a:gd name="connsiteY13" fmla="*/ 4711622 h 6248322"/>
              <a:gd name="connsiteX14" fmla="*/ 6321341 w 8440529"/>
              <a:gd name="connsiteY14" fmla="*/ 5041822 h 6248322"/>
              <a:gd name="connsiteX15" fmla="*/ 6537241 w 8440529"/>
              <a:gd name="connsiteY15" fmla="*/ 5257722 h 6248322"/>
              <a:gd name="connsiteX16" fmla="*/ 6981741 w 8440529"/>
              <a:gd name="connsiteY16" fmla="*/ 5702222 h 6248322"/>
              <a:gd name="connsiteX17" fmla="*/ 7451641 w 8440529"/>
              <a:gd name="connsiteY17" fmla="*/ 6248322 h 6248322"/>
              <a:gd name="connsiteX18" fmla="*/ 8440529 w 8440529"/>
              <a:gd name="connsiteY18" fmla="*/ 6222922 h 6248322"/>
              <a:gd name="connsiteX19" fmla="*/ 7576433 w 8440529"/>
              <a:gd name="connsiteY19" fmla="*/ 4954162 h 6248322"/>
              <a:gd name="connsiteX20" fmla="*/ 6496313 w 8440529"/>
              <a:gd name="connsiteY20" fmla="*/ 4018058 h 6248322"/>
              <a:gd name="connsiteX21" fmla="*/ 5992257 w 8440529"/>
              <a:gd name="connsiteY21" fmla="*/ 3369986 h 6248322"/>
              <a:gd name="connsiteX22" fmla="*/ 4984145 w 8440529"/>
              <a:gd name="connsiteY22" fmla="*/ 2937938 h 6248322"/>
              <a:gd name="connsiteX23" fmla="*/ 4480090 w 8440529"/>
              <a:gd name="connsiteY23" fmla="*/ 2937938 h 6248322"/>
              <a:gd name="connsiteX24" fmla="*/ 4048042 w 8440529"/>
              <a:gd name="connsiteY24" fmla="*/ 2793922 h 6248322"/>
              <a:gd name="connsiteX25" fmla="*/ 3760010 w 8440529"/>
              <a:gd name="connsiteY25" fmla="*/ 2145850 h 6248322"/>
              <a:gd name="connsiteX26" fmla="*/ 3255954 w 8440529"/>
              <a:gd name="connsiteY26" fmla="*/ 2001834 h 6248322"/>
              <a:gd name="connsiteX27" fmla="*/ 2607882 w 8440529"/>
              <a:gd name="connsiteY27" fmla="*/ 1353762 h 6248322"/>
              <a:gd name="connsiteX28" fmla="*/ 2175834 w 8440529"/>
              <a:gd name="connsiteY28" fmla="*/ 633682 h 6248322"/>
              <a:gd name="connsiteX29" fmla="*/ 1383746 w 8440529"/>
              <a:gd name="connsiteY29" fmla="*/ 417658 h 6248322"/>
              <a:gd name="connsiteX30" fmla="*/ 1383036 w 8440529"/>
              <a:gd name="connsiteY30" fmla="*/ 3048 h 6248322"/>
              <a:gd name="connsiteX31" fmla="*/ 86784 w 8440529"/>
              <a:gd name="connsiteY31" fmla="*/ 3048 h 6248322"/>
              <a:gd name="connsiteX32" fmla="*/ 86783 w 8440529"/>
              <a:gd name="connsiteY32" fmla="*/ 435019 h 6248322"/>
              <a:gd name="connsiteX33" fmla="*/ 158798 w 8440529"/>
              <a:gd name="connsiteY33" fmla="*/ 866990 h 6248322"/>
              <a:gd name="connsiteX34" fmla="*/ 590882 w 8440529"/>
              <a:gd name="connsiteY34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895329 w 8440529"/>
              <a:gd name="connsiteY4" fmla="*/ 2810858 h 6248322"/>
              <a:gd name="connsiteX5" fmla="*/ 3687483 w 8440529"/>
              <a:gd name="connsiteY5" fmla="*/ 3674799 h 6248322"/>
              <a:gd name="connsiteX6" fmla="*/ 4479637 w 8440529"/>
              <a:gd name="connsiteY6" fmla="*/ 4034775 h 6248322"/>
              <a:gd name="connsiteX7" fmla="*/ 4408081 w 8440529"/>
              <a:gd name="connsiteY7" fmla="*/ 3441994 h 6248322"/>
              <a:gd name="connsiteX8" fmla="*/ 4543341 w 8440529"/>
              <a:gd name="connsiteY8" fmla="*/ 3771822 h 6248322"/>
              <a:gd name="connsiteX9" fmla="*/ 4619541 w 8440529"/>
              <a:gd name="connsiteY9" fmla="*/ 3911522 h 6248322"/>
              <a:gd name="connsiteX10" fmla="*/ 5318041 w 8440529"/>
              <a:gd name="connsiteY10" fmla="*/ 4152822 h 6248322"/>
              <a:gd name="connsiteX11" fmla="*/ 5838741 w 8440529"/>
              <a:gd name="connsiteY11" fmla="*/ 4483022 h 6248322"/>
              <a:gd name="connsiteX12" fmla="*/ 6067341 w 8440529"/>
              <a:gd name="connsiteY12" fmla="*/ 4711622 h 6248322"/>
              <a:gd name="connsiteX13" fmla="*/ 6321341 w 8440529"/>
              <a:gd name="connsiteY13" fmla="*/ 5041822 h 6248322"/>
              <a:gd name="connsiteX14" fmla="*/ 6537241 w 8440529"/>
              <a:gd name="connsiteY14" fmla="*/ 5257722 h 6248322"/>
              <a:gd name="connsiteX15" fmla="*/ 6981741 w 8440529"/>
              <a:gd name="connsiteY15" fmla="*/ 5702222 h 6248322"/>
              <a:gd name="connsiteX16" fmla="*/ 7451641 w 8440529"/>
              <a:gd name="connsiteY16" fmla="*/ 6248322 h 6248322"/>
              <a:gd name="connsiteX17" fmla="*/ 8440529 w 8440529"/>
              <a:gd name="connsiteY17" fmla="*/ 6222922 h 6248322"/>
              <a:gd name="connsiteX18" fmla="*/ 7576433 w 8440529"/>
              <a:gd name="connsiteY18" fmla="*/ 4954162 h 6248322"/>
              <a:gd name="connsiteX19" fmla="*/ 6496313 w 8440529"/>
              <a:gd name="connsiteY19" fmla="*/ 4018058 h 6248322"/>
              <a:gd name="connsiteX20" fmla="*/ 5992257 w 8440529"/>
              <a:gd name="connsiteY20" fmla="*/ 3369986 h 6248322"/>
              <a:gd name="connsiteX21" fmla="*/ 4984145 w 8440529"/>
              <a:gd name="connsiteY21" fmla="*/ 2937938 h 6248322"/>
              <a:gd name="connsiteX22" fmla="*/ 4480090 w 8440529"/>
              <a:gd name="connsiteY22" fmla="*/ 2937938 h 6248322"/>
              <a:gd name="connsiteX23" fmla="*/ 4048042 w 8440529"/>
              <a:gd name="connsiteY23" fmla="*/ 2793922 h 6248322"/>
              <a:gd name="connsiteX24" fmla="*/ 3760010 w 8440529"/>
              <a:gd name="connsiteY24" fmla="*/ 2145850 h 6248322"/>
              <a:gd name="connsiteX25" fmla="*/ 3255954 w 8440529"/>
              <a:gd name="connsiteY25" fmla="*/ 2001834 h 6248322"/>
              <a:gd name="connsiteX26" fmla="*/ 2607882 w 8440529"/>
              <a:gd name="connsiteY26" fmla="*/ 1353762 h 6248322"/>
              <a:gd name="connsiteX27" fmla="*/ 2175834 w 8440529"/>
              <a:gd name="connsiteY27" fmla="*/ 633682 h 6248322"/>
              <a:gd name="connsiteX28" fmla="*/ 1383746 w 8440529"/>
              <a:gd name="connsiteY28" fmla="*/ 417658 h 6248322"/>
              <a:gd name="connsiteX29" fmla="*/ 1383036 w 8440529"/>
              <a:gd name="connsiteY29" fmla="*/ 3048 h 6248322"/>
              <a:gd name="connsiteX30" fmla="*/ 86784 w 8440529"/>
              <a:gd name="connsiteY30" fmla="*/ 3048 h 6248322"/>
              <a:gd name="connsiteX31" fmla="*/ 86783 w 8440529"/>
              <a:gd name="connsiteY31" fmla="*/ 435019 h 6248322"/>
              <a:gd name="connsiteX32" fmla="*/ 158798 w 8440529"/>
              <a:gd name="connsiteY32" fmla="*/ 866990 h 6248322"/>
              <a:gd name="connsiteX33" fmla="*/ 590882 w 8440529"/>
              <a:gd name="connsiteY33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895329 w 8440529"/>
              <a:gd name="connsiteY4" fmla="*/ 2810858 h 6248322"/>
              <a:gd name="connsiteX5" fmla="*/ 3687483 w 8440529"/>
              <a:gd name="connsiteY5" fmla="*/ 3674799 h 6248322"/>
              <a:gd name="connsiteX6" fmla="*/ 4479637 w 8440529"/>
              <a:gd name="connsiteY6" fmla="*/ 4034775 h 6248322"/>
              <a:gd name="connsiteX7" fmla="*/ 4543341 w 8440529"/>
              <a:gd name="connsiteY7" fmla="*/ 3771822 h 6248322"/>
              <a:gd name="connsiteX8" fmla="*/ 4619541 w 8440529"/>
              <a:gd name="connsiteY8" fmla="*/ 3911522 h 6248322"/>
              <a:gd name="connsiteX9" fmla="*/ 5318041 w 8440529"/>
              <a:gd name="connsiteY9" fmla="*/ 4152822 h 6248322"/>
              <a:gd name="connsiteX10" fmla="*/ 5838741 w 8440529"/>
              <a:gd name="connsiteY10" fmla="*/ 4483022 h 6248322"/>
              <a:gd name="connsiteX11" fmla="*/ 6067341 w 8440529"/>
              <a:gd name="connsiteY11" fmla="*/ 4711622 h 6248322"/>
              <a:gd name="connsiteX12" fmla="*/ 6321341 w 8440529"/>
              <a:gd name="connsiteY12" fmla="*/ 5041822 h 6248322"/>
              <a:gd name="connsiteX13" fmla="*/ 6537241 w 8440529"/>
              <a:gd name="connsiteY13" fmla="*/ 5257722 h 6248322"/>
              <a:gd name="connsiteX14" fmla="*/ 6981741 w 8440529"/>
              <a:gd name="connsiteY14" fmla="*/ 5702222 h 6248322"/>
              <a:gd name="connsiteX15" fmla="*/ 7451641 w 8440529"/>
              <a:gd name="connsiteY15" fmla="*/ 6248322 h 6248322"/>
              <a:gd name="connsiteX16" fmla="*/ 8440529 w 8440529"/>
              <a:gd name="connsiteY16" fmla="*/ 6222922 h 6248322"/>
              <a:gd name="connsiteX17" fmla="*/ 7576433 w 8440529"/>
              <a:gd name="connsiteY17" fmla="*/ 4954162 h 6248322"/>
              <a:gd name="connsiteX18" fmla="*/ 6496313 w 8440529"/>
              <a:gd name="connsiteY18" fmla="*/ 4018058 h 6248322"/>
              <a:gd name="connsiteX19" fmla="*/ 5992257 w 8440529"/>
              <a:gd name="connsiteY19" fmla="*/ 3369986 h 6248322"/>
              <a:gd name="connsiteX20" fmla="*/ 4984145 w 8440529"/>
              <a:gd name="connsiteY20" fmla="*/ 2937938 h 6248322"/>
              <a:gd name="connsiteX21" fmla="*/ 4480090 w 8440529"/>
              <a:gd name="connsiteY21" fmla="*/ 2937938 h 6248322"/>
              <a:gd name="connsiteX22" fmla="*/ 4048042 w 8440529"/>
              <a:gd name="connsiteY22" fmla="*/ 2793922 h 6248322"/>
              <a:gd name="connsiteX23" fmla="*/ 3760010 w 8440529"/>
              <a:gd name="connsiteY23" fmla="*/ 2145850 h 6248322"/>
              <a:gd name="connsiteX24" fmla="*/ 3255954 w 8440529"/>
              <a:gd name="connsiteY24" fmla="*/ 2001834 h 6248322"/>
              <a:gd name="connsiteX25" fmla="*/ 2607882 w 8440529"/>
              <a:gd name="connsiteY25" fmla="*/ 1353762 h 6248322"/>
              <a:gd name="connsiteX26" fmla="*/ 2175834 w 8440529"/>
              <a:gd name="connsiteY26" fmla="*/ 633682 h 6248322"/>
              <a:gd name="connsiteX27" fmla="*/ 1383746 w 8440529"/>
              <a:gd name="connsiteY27" fmla="*/ 417658 h 6248322"/>
              <a:gd name="connsiteX28" fmla="*/ 1383036 w 8440529"/>
              <a:gd name="connsiteY28" fmla="*/ 3048 h 6248322"/>
              <a:gd name="connsiteX29" fmla="*/ 86784 w 8440529"/>
              <a:gd name="connsiteY29" fmla="*/ 3048 h 6248322"/>
              <a:gd name="connsiteX30" fmla="*/ 86783 w 8440529"/>
              <a:gd name="connsiteY30" fmla="*/ 435019 h 6248322"/>
              <a:gd name="connsiteX31" fmla="*/ 158798 w 8440529"/>
              <a:gd name="connsiteY31" fmla="*/ 866990 h 6248322"/>
              <a:gd name="connsiteX32" fmla="*/ 590882 w 8440529"/>
              <a:gd name="connsiteY32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895329 w 8440529"/>
              <a:gd name="connsiteY4" fmla="*/ 2810858 h 6248322"/>
              <a:gd name="connsiteX5" fmla="*/ 3687483 w 8440529"/>
              <a:gd name="connsiteY5" fmla="*/ 3674799 h 6248322"/>
              <a:gd name="connsiteX6" fmla="*/ 4479637 w 8440529"/>
              <a:gd name="connsiteY6" fmla="*/ 4034775 h 6248322"/>
              <a:gd name="connsiteX7" fmla="*/ 4619541 w 8440529"/>
              <a:gd name="connsiteY7" fmla="*/ 3911522 h 6248322"/>
              <a:gd name="connsiteX8" fmla="*/ 5318041 w 8440529"/>
              <a:gd name="connsiteY8" fmla="*/ 4152822 h 6248322"/>
              <a:gd name="connsiteX9" fmla="*/ 5838741 w 8440529"/>
              <a:gd name="connsiteY9" fmla="*/ 4483022 h 6248322"/>
              <a:gd name="connsiteX10" fmla="*/ 6067341 w 8440529"/>
              <a:gd name="connsiteY10" fmla="*/ 4711622 h 6248322"/>
              <a:gd name="connsiteX11" fmla="*/ 6321341 w 8440529"/>
              <a:gd name="connsiteY11" fmla="*/ 5041822 h 6248322"/>
              <a:gd name="connsiteX12" fmla="*/ 6537241 w 8440529"/>
              <a:gd name="connsiteY12" fmla="*/ 5257722 h 6248322"/>
              <a:gd name="connsiteX13" fmla="*/ 6981741 w 8440529"/>
              <a:gd name="connsiteY13" fmla="*/ 5702222 h 6248322"/>
              <a:gd name="connsiteX14" fmla="*/ 7451641 w 8440529"/>
              <a:gd name="connsiteY14" fmla="*/ 6248322 h 6248322"/>
              <a:gd name="connsiteX15" fmla="*/ 8440529 w 8440529"/>
              <a:gd name="connsiteY15" fmla="*/ 6222922 h 6248322"/>
              <a:gd name="connsiteX16" fmla="*/ 7576433 w 8440529"/>
              <a:gd name="connsiteY16" fmla="*/ 4954162 h 6248322"/>
              <a:gd name="connsiteX17" fmla="*/ 6496313 w 8440529"/>
              <a:gd name="connsiteY17" fmla="*/ 4018058 h 6248322"/>
              <a:gd name="connsiteX18" fmla="*/ 5992257 w 8440529"/>
              <a:gd name="connsiteY18" fmla="*/ 3369986 h 6248322"/>
              <a:gd name="connsiteX19" fmla="*/ 4984145 w 8440529"/>
              <a:gd name="connsiteY19" fmla="*/ 2937938 h 6248322"/>
              <a:gd name="connsiteX20" fmla="*/ 4480090 w 8440529"/>
              <a:gd name="connsiteY20" fmla="*/ 2937938 h 6248322"/>
              <a:gd name="connsiteX21" fmla="*/ 4048042 w 8440529"/>
              <a:gd name="connsiteY21" fmla="*/ 2793922 h 6248322"/>
              <a:gd name="connsiteX22" fmla="*/ 3760010 w 8440529"/>
              <a:gd name="connsiteY22" fmla="*/ 2145850 h 6248322"/>
              <a:gd name="connsiteX23" fmla="*/ 3255954 w 8440529"/>
              <a:gd name="connsiteY23" fmla="*/ 2001834 h 6248322"/>
              <a:gd name="connsiteX24" fmla="*/ 2607882 w 8440529"/>
              <a:gd name="connsiteY24" fmla="*/ 1353762 h 6248322"/>
              <a:gd name="connsiteX25" fmla="*/ 2175834 w 8440529"/>
              <a:gd name="connsiteY25" fmla="*/ 633682 h 6248322"/>
              <a:gd name="connsiteX26" fmla="*/ 1383746 w 8440529"/>
              <a:gd name="connsiteY26" fmla="*/ 417658 h 6248322"/>
              <a:gd name="connsiteX27" fmla="*/ 1383036 w 8440529"/>
              <a:gd name="connsiteY27" fmla="*/ 3048 h 6248322"/>
              <a:gd name="connsiteX28" fmla="*/ 86784 w 8440529"/>
              <a:gd name="connsiteY28" fmla="*/ 3048 h 6248322"/>
              <a:gd name="connsiteX29" fmla="*/ 86783 w 8440529"/>
              <a:gd name="connsiteY29" fmla="*/ 435019 h 6248322"/>
              <a:gd name="connsiteX30" fmla="*/ 158798 w 8440529"/>
              <a:gd name="connsiteY30" fmla="*/ 866990 h 6248322"/>
              <a:gd name="connsiteX31" fmla="*/ 590882 w 8440529"/>
              <a:gd name="connsiteY31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895329 w 8440529"/>
              <a:gd name="connsiteY4" fmla="*/ 2810858 h 6248322"/>
              <a:gd name="connsiteX5" fmla="*/ 3687483 w 8440529"/>
              <a:gd name="connsiteY5" fmla="*/ 3674799 h 6248322"/>
              <a:gd name="connsiteX6" fmla="*/ 4479637 w 8440529"/>
              <a:gd name="connsiteY6" fmla="*/ 4034775 h 6248322"/>
              <a:gd name="connsiteX7" fmla="*/ 4695678 w 8440529"/>
              <a:gd name="connsiteY7" fmla="*/ 4034775 h 6248322"/>
              <a:gd name="connsiteX8" fmla="*/ 5318041 w 8440529"/>
              <a:gd name="connsiteY8" fmla="*/ 4152822 h 6248322"/>
              <a:gd name="connsiteX9" fmla="*/ 5838741 w 8440529"/>
              <a:gd name="connsiteY9" fmla="*/ 4483022 h 6248322"/>
              <a:gd name="connsiteX10" fmla="*/ 6067341 w 8440529"/>
              <a:gd name="connsiteY10" fmla="*/ 4711622 h 6248322"/>
              <a:gd name="connsiteX11" fmla="*/ 6321341 w 8440529"/>
              <a:gd name="connsiteY11" fmla="*/ 5041822 h 6248322"/>
              <a:gd name="connsiteX12" fmla="*/ 6537241 w 8440529"/>
              <a:gd name="connsiteY12" fmla="*/ 5257722 h 6248322"/>
              <a:gd name="connsiteX13" fmla="*/ 6981741 w 8440529"/>
              <a:gd name="connsiteY13" fmla="*/ 5702222 h 6248322"/>
              <a:gd name="connsiteX14" fmla="*/ 7451641 w 8440529"/>
              <a:gd name="connsiteY14" fmla="*/ 6248322 h 6248322"/>
              <a:gd name="connsiteX15" fmla="*/ 8440529 w 8440529"/>
              <a:gd name="connsiteY15" fmla="*/ 6222922 h 6248322"/>
              <a:gd name="connsiteX16" fmla="*/ 7576433 w 8440529"/>
              <a:gd name="connsiteY16" fmla="*/ 4954162 h 6248322"/>
              <a:gd name="connsiteX17" fmla="*/ 6496313 w 8440529"/>
              <a:gd name="connsiteY17" fmla="*/ 4018058 h 6248322"/>
              <a:gd name="connsiteX18" fmla="*/ 5992257 w 8440529"/>
              <a:gd name="connsiteY18" fmla="*/ 3369986 h 6248322"/>
              <a:gd name="connsiteX19" fmla="*/ 4984145 w 8440529"/>
              <a:gd name="connsiteY19" fmla="*/ 2937938 h 6248322"/>
              <a:gd name="connsiteX20" fmla="*/ 4480090 w 8440529"/>
              <a:gd name="connsiteY20" fmla="*/ 2937938 h 6248322"/>
              <a:gd name="connsiteX21" fmla="*/ 4048042 w 8440529"/>
              <a:gd name="connsiteY21" fmla="*/ 2793922 h 6248322"/>
              <a:gd name="connsiteX22" fmla="*/ 3760010 w 8440529"/>
              <a:gd name="connsiteY22" fmla="*/ 2145850 h 6248322"/>
              <a:gd name="connsiteX23" fmla="*/ 3255954 w 8440529"/>
              <a:gd name="connsiteY23" fmla="*/ 2001834 h 6248322"/>
              <a:gd name="connsiteX24" fmla="*/ 2607882 w 8440529"/>
              <a:gd name="connsiteY24" fmla="*/ 1353762 h 6248322"/>
              <a:gd name="connsiteX25" fmla="*/ 2175834 w 8440529"/>
              <a:gd name="connsiteY25" fmla="*/ 633682 h 6248322"/>
              <a:gd name="connsiteX26" fmla="*/ 1383746 w 8440529"/>
              <a:gd name="connsiteY26" fmla="*/ 417658 h 6248322"/>
              <a:gd name="connsiteX27" fmla="*/ 1383036 w 8440529"/>
              <a:gd name="connsiteY27" fmla="*/ 3048 h 6248322"/>
              <a:gd name="connsiteX28" fmla="*/ 86784 w 8440529"/>
              <a:gd name="connsiteY28" fmla="*/ 3048 h 6248322"/>
              <a:gd name="connsiteX29" fmla="*/ 86783 w 8440529"/>
              <a:gd name="connsiteY29" fmla="*/ 435019 h 6248322"/>
              <a:gd name="connsiteX30" fmla="*/ 158798 w 8440529"/>
              <a:gd name="connsiteY30" fmla="*/ 866990 h 6248322"/>
              <a:gd name="connsiteX31" fmla="*/ 590882 w 8440529"/>
              <a:gd name="connsiteY31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895329 w 8440529"/>
              <a:gd name="connsiteY4" fmla="*/ 2810858 h 6248322"/>
              <a:gd name="connsiteX5" fmla="*/ 3687483 w 8440529"/>
              <a:gd name="connsiteY5" fmla="*/ 3674799 h 6248322"/>
              <a:gd name="connsiteX6" fmla="*/ 4479637 w 8440529"/>
              <a:gd name="connsiteY6" fmla="*/ 4034775 h 6248322"/>
              <a:gd name="connsiteX7" fmla="*/ 4695678 w 8440529"/>
              <a:gd name="connsiteY7" fmla="*/ 4034775 h 6248322"/>
              <a:gd name="connsiteX8" fmla="*/ 5343804 w 8440529"/>
              <a:gd name="connsiteY8" fmla="*/ 4322756 h 6248322"/>
              <a:gd name="connsiteX9" fmla="*/ 5838741 w 8440529"/>
              <a:gd name="connsiteY9" fmla="*/ 4483022 h 6248322"/>
              <a:gd name="connsiteX10" fmla="*/ 6067341 w 8440529"/>
              <a:gd name="connsiteY10" fmla="*/ 4711622 h 6248322"/>
              <a:gd name="connsiteX11" fmla="*/ 6321341 w 8440529"/>
              <a:gd name="connsiteY11" fmla="*/ 5041822 h 6248322"/>
              <a:gd name="connsiteX12" fmla="*/ 6537241 w 8440529"/>
              <a:gd name="connsiteY12" fmla="*/ 5257722 h 6248322"/>
              <a:gd name="connsiteX13" fmla="*/ 6981741 w 8440529"/>
              <a:gd name="connsiteY13" fmla="*/ 5702222 h 6248322"/>
              <a:gd name="connsiteX14" fmla="*/ 7451641 w 8440529"/>
              <a:gd name="connsiteY14" fmla="*/ 6248322 h 6248322"/>
              <a:gd name="connsiteX15" fmla="*/ 8440529 w 8440529"/>
              <a:gd name="connsiteY15" fmla="*/ 6222922 h 6248322"/>
              <a:gd name="connsiteX16" fmla="*/ 7576433 w 8440529"/>
              <a:gd name="connsiteY16" fmla="*/ 4954162 h 6248322"/>
              <a:gd name="connsiteX17" fmla="*/ 6496313 w 8440529"/>
              <a:gd name="connsiteY17" fmla="*/ 4018058 h 6248322"/>
              <a:gd name="connsiteX18" fmla="*/ 5992257 w 8440529"/>
              <a:gd name="connsiteY18" fmla="*/ 3369986 h 6248322"/>
              <a:gd name="connsiteX19" fmla="*/ 4984145 w 8440529"/>
              <a:gd name="connsiteY19" fmla="*/ 2937938 h 6248322"/>
              <a:gd name="connsiteX20" fmla="*/ 4480090 w 8440529"/>
              <a:gd name="connsiteY20" fmla="*/ 2937938 h 6248322"/>
              <a:gd name="connsiteX21" fmla="*/ 4048042 w 8440529"/>
              <a:gd name="connsiteY21" fmla="*/ 2793922 h 6248322"/>
              <a:gd name="connsiteX22" fmla="*/ 3760010 w 8440529"/>
              <a:gd name="connsiteY22" fmla="*/ 2145850 h 6248322"/>
              <a:gd name="connsiteX23" fmla="*/ 3255954 w 8440529"/>
              <a:gd name="connsiteY23" fmla="*/ 2001834 h 6248322"/>
              <a:gd name="connsiteX24" fmla="*/ 2607882 w 8440529"/>
              <a:gd name="connsiteY24" fmla="*/ 1353762 h 6248322"/>
              <a:gd name="connsiteX25" fmla="*/ 2175834 w 8440529"/>
              <a:gd name="connsiteY25" fmla="*/ 633682 h 6248322"/>
              <a:gd name="connsiteX26" fmla="*/ 1383746 w 8440529"/>
              <a:gd name="connsiteY26" fmla="*/ 417658 h 6248322"/>
              <a:gd name="connsiteX27" fmla="*/ 1383036 w 8440529"/>
              <a:gd name="connsiteY27" fmla="*/ 3048 h 6248322"/>
              <a:gd name="connsiteX28" fmla="*/ 86784 w 8440529"/>
              <a:gd name="connsiteY28" fmla="*/ 3048 h 6248322"/>
              <a:gd name="connsiteX29" fmla="*/ 86783 w 8440529"/>
              <a:gd name="connsiteY29" fmla="*/ 435019 h 6248322"/>
              <a:gd name="connsiteX30" fmla="*/ 158798 w 8440529"/>
              <a:gd name="connsiteY30" fmla="*/ 866990 h 6248322"/>
              <a:gd name="connsiteX31" fmla="*/ 590882 w 8440529"/>
              <a:gd name="connsiteY31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895329 w 8440529"/>
              <a:gd name="connsiteY4" fmla="*/ 2810858 h 6248322"/>
              <a:gd name="connsiteX5" fmla="*/ 3687483 w 8440529"/>
              <a:gd name="connsiteY5" fmla="*/ 3674799 h 6248322"/>
              <a:gd name="connsiteX6" fmla="*/ 4479637 w 8440529"/>
              <a:gd name="connsiteY6" fmla="*/ 4034775 h 6248322"/>
              <a:gd name="connsiteX7" fmla="*/ 4695678 w 8440529"/>
              <a:gd name="connsiteY7" fmla="*/ 4034775 h 6248322"/>
              <a:gd name="connsiteX8" fmla="*/ 5343804 w 8440529"/>
              <a:gd name="connsiteY8" fmla="*/ 4322756 h 6248322"/>
              <a:gd name="connsiteX9" fmla="*/ 6640056 w 8440529"/>
              <a:gd name="connsiteY9" fmla="*/ 5546673 h 6248322"/>
              <a:gd name="connsiteX10" fmla="*/ 6067341 w 8440529"/>
              <a:gd name="connsiteY10" fmla="*/ 4711622 h 6248322"/>
              <a:gd name="connsiteX11" fmla="*/ 6321341 w 8440529"/>
              <a:gd name="connsiteY11" fmla="*/ 5041822 h 6248322"/>
              <a:gd name="connsiteX12" fmla="*/ 6537241 w 8440529"/>
              <a:gd name="connsiteY12" fmla="*/ 5257722 h 6248322"/>
              <a:gd name="connsiteX13" fmla="*/ 6981741 w 8440529"/>
              <a:gd name="connsiteY13" fmla="*/ 5702222 h 6248322"/>
              <a:gd name="connsiteX14" fmla="*/ 7451641 w 8440529"/>
              <a:gd name="connsiteY14" fmla="*/ 6248322 h 6248322"/>
              <a:gd name="connsiteX15" fmla="*/ 8440529 w 8440529"/>
              <a:gd name="connsiteY15" fmla="*/ 6222922 h 6248322"/>
              <a:gd name="connsiteX16" fmla="*/ 7576433 w 8440529"/>
              <a:gd name="connsiteY16" fmla="*/ 4954162 h 6248322"/>
              <a:gd name="connsiteX17" fmla="*/ 6496313 w 8440529"/>
              <a:gd name="connsiteY17" fmla="*/ 4018058 h 6248322"/>
              <a:gd name="connsiteX18" fmla="*/ 5992257 w 8440529"/>
              <a:gd name="connsiteY18" fmla="*/ 3369986 h 6248322"/>
              <a:gd name="connsiteX19" fmla="*/ 4984145 w 8440529"/>
              <a:gd name="connsiteY19" fmla="*/ 2937938 h 6248322"/>
              <a:gd name="connsiteX20" fmla="*/ 4480090 w 8440529"/>
              <a:gd name="connsiteY20" fmla="*/ 2937938 h 6248322"/>
              <a:gd name="connsiteX21" fmla="*/ 4048042 w 8440529"/>
              <a:gd name="connsiteY21" fmla="*/ 2793922 h 6248322"/>
              <a:gd name="connsiteX22" fmla="*/ 3760010 w 8440529"/>
              <a:gd name="connsiteY22" fmla="*/ 2145850 h 6248322"/>
              <a:gd name="connsiteX23" fmla="*/ 3255954 w 8440529"/>
              <a:gd name="connsiteY23" fmla="*/ 2001834 h 6248322"/>
              <a:gd name="connsiteX24" fmla="*/ 2607882 w 8440529"/>
              <a:gd name="connsiteY24" fmla="*/ 1353762 h 6248322"/>
              <a:gd name="connsiteX25" fmla="*/ 2175834 w 8440529"/>
              <a:gd name="connsiteY25" fmla="*/ 633682 h 6248322"/>
              <a:gd name="connsiteX26" fmla="*/ 1383746 w 8440529"/>
              <a:gd name="connsiteY26" fmla="*/ 417658 h 6248322"/>
              <a:gd name="connsiteX27" fmla="*/ 1383036 w 8440529"/>
              <a:gd name="connsiteY27" fmla="*/ 3048 h 6248322"/>
              <a:gd name="connsiteX28" fmla="*/ 86784 w 8440529"/>
              <a:gd name="connsiteY28" fmla="*/ 3048 h 6248322"/>
              <a:gd name="connsiteX29" fmla="*/ 86783 w 8440529"/>
              <a:gd name="connsiteY29" fmla="*/ 435019 h 6248322"/>
              <a:gd name="connsiteX30" fmla="*/ 158798 w 8440529"/>
              <a:gd name="connsiteY30" fmla="*/ 866990 h 6248322"/>
              <a:gd name="connsiteX31" fmla="*/ 590882 w 8440529"/>
              <a:gd name="connsiteY31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895329 w 8440529"/>
              <a:gd name="connsiteY4" fmla="*/ 2810858 h 6248322"/>
              <a:gd name="connsiteX5" fmla="*/ 3687483 w 8440529"/>
              <a:gd name="connsiteY5" fmla="*/ 3674799 h 6248322"/>
              <a:gd name="connsiteX6" fmla="*/ 4479637 w 8440529"/>
              <a:gd name="connsiteY6" fmla="*/ 4034775 h 6248322"/>
              <a:gd name="connsiteX7" fmla="*/ 4695678 w 8440529"/>
              <a:gd name="connsiteY7" fmla="*/ 4034775 h 6248322"/>
              <a:gd name="connsiteX8" fmla="*/ 5343804 w 8440529"/>
              <a:gd name="connsiteY8" fmla="*/ 4322756 h 6248322"/>
              <a:gd name="connsiteX9" fmla="*/ 6640056 w 8440529"/>
              <a:gd name="connsiteY9" fmla="*/ 5546673 h 6248322"/>
              <a:gd name="connsiteX10" fmla="*/ 6321341 w 8440529"/>
              <a:gd name="connsiteY10" fmla="*/ 5041822 h 6248322"/>
              <a:gd name="connsiteX11" fmla="*/ 6537241 w 8440529"/>
              <a:gd name="connsiteY11" fmla="*/ 5257722 h 6248322"/>
              <a:gd name="connsiteX12" fmla="*/ 6981741 w 8440529"/>
              <a:gd name="connsiteY12" fmla="*/ 5702222 h 6248322"/>
              <a:gd name="connsiteX13" fmla="*/ 7451641 w 8440529"/>
              <a:gd name="connsiteY13" fmla="*/ 6248322 h 6248322"/>
              <a:gd name="connsiteX14" fmla="*/ 8440529 w 8440529"/>
              <a:gd name="connsiteY14" fmla="*/ 6222922 h 6248322"/>
              <a:gd name="connsiteX15" fmla="*/ 7576433 w 8440529"/>
              <a:gd name="connsiteY15" fmla="*/ 4954162 h 6248322"/>
              <a:gd name="connsiteX16" fmla="*/ 6496313 w 8440529"/>
              <a:gd name="connsiteY16" fmla="*/ 4018058 h 6248322"/>
              <a:gd name="connsiteX17" fmla="*/ 5992257 w 8440529"/>
              <a:gd name="connsiteY17" fmla="*/ 3369986 h 6248322"/>
              <a:gd name="connsiteX18" fmla="*/ 4984145 w 8440529"/>
              <a:gd name="connsiteY18" fmla="*/ 2937938 h 6248322"/>
              <a:gd name="connsiteX19" fmla="*/ 4480090 w 8440529"/>
              <a:gd name="connsiteY19" fmla="*/ 2937938 h 6248322"/>
              <a:gd name="connsiteX20" fmla="*/ 4048042 w 8440529"/>
              <a:gd name="connsiteY20" fmla="*/ 2793922 h 6248322"/>
              <a:gd name="connsiteX21" fmla="*/ 3760010 w 8440529"/>
              <a:gd name="connsiteY21" fmla="*/ 2145850 h 6248322"/>
              <a:gd name="connsiteX22" fmla="*/ 3255954 w 8440529"/>
              <a:gd name="connsiteY22" fmla="*/ 2001834 h 6248322"/>
              <a:gd name="connsiteX23" fmla="*/ 2607882 w 8440529"/>
              <a:gd name="connsiteY23" fmla="*/ 1353762 h 6248322"/>
              <a:gd name="connsiteX24" fmla="*/ 2175834 w 8440529"/>
              <a:gd name="connsiteY24" fmla="*/ 633682 h 6248322"/>
              <a:gd name="connsiteX25" fmla="*/ 1383746 w 8440529"/>
              <a:gd name="connsiteY25" fmla="*/ 417658 h 6248322"/>
              <a:gd name="connsiteX26" fmla="*/ 1383036 w 8440529"/>
              <a:gd name="connsiteY26" fmla="*/ 3048 h 6248322"/>
              <a:gd name="connsiteX27" fmla="*/ 86784 w 8440529"/>
              <a:gd name="connsiteY27" fmla="*/ 3048 h 6248322"/>
              <a:gd name="connsiteX28" fmla="*/ 86783 w 8440529"/>
              <a:gd name="connsiteY28" fmla="*/ 435019 h 6248322"/>
              <a:gd name="connsiteX29" fmla="*/ 158798 w 8440529"/>
              <a:gd name="connsiteY29" fmla="*/ 866990 h 6248322"/>
              <a:gd name="connsiteX30" fmla="*/ 590882 w 8440529"/>
              <a:gd name="connsiteY30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895329 w 8440529"/>
              <a:gd name="connsiteY4" fmla="*/ 2810858 h 6248322"/>
              <a:gd name="connsiteX5" fmla="*/ 3687483 w 8440529"/>
              <a:gd name="connsiteY5" fmla="*/ 3674799 h 6248322"/>
              <a:gd name="connsiteX6" fmla="*/ 4479637 w 8440529"/>
              <a:gd name="connsiteY6" fmla="*/ 4034775 h 6248322"/>
              <a:gd name="connsiteX7" fmla="*/ 4695678 w 8440529"/>
              <a:gd name="connsiteY7" fmla="*/ 4034775 h 6248322"/>
              <a:gd name="connsiteX8" fmla="*/ 5343804 w 8440529"/>
              <a:gd name="connsiteY8" fmla="*/ 4322756 h 6248322"/>
              <a:gd name="connsiteX9" fmla="*/ 6640056 w 8440529"/>
              <a:gd name="connsiteY9" fmla="*/ 5546673 h 6248322"/>
              <a:gd name="connsiteX10" fmla="*/ 6537241 w 8440529"/>
              <a:gd name="connsiteY10" fmla="*/ 5257722 h 6248322"/>
              <a:gd name="connsiteX11" fmla="*/ 6981741 w 8440529"/>
              <a:gd name="connsiteY11" fmla="*/ 5702222 h 6248322"/>
              <a:gd name="connsiteX12" fmla="*/ 7451641 w 8440529"/>
              <a:gd name="connsiteY12" fmla="*/ 6248322 h 6248322"/>
              <a:gd name="connsiteX13" fmla="*/ 8440529 w 8440529"/>
              <a:gd name="connsiteY13" fmla="*/ 6222922 h 6248322"/>
              <a:gd name="connsiteX14" fmla="*/ 7576433 w 8440529"/>
              <a:gd name="connsiteY14" fmla="*/ 4954162 h 6248322"/>
              <a:gd name="connsiteX15" fmla="*/ 6496313 w 8440529"/>
              <a:gd name="connsiteY15" fmla="*/ 4018058 h 6248322"/>
              <a:gd name="connsiteX16" fmla="*/ 5992257 w 8440529"/>
              <a:gd name="connsiteY16" fmla="*/ 3369986 h 6248322"/>
              <a:gd name="connsiteX17" fmla="*/ 4984145 w 8440529"/>
              <a:gd name="connsiteY17" fmla="*/ 2937938 h 6248322"/>
              <a:gd name="connsiteX18" fmla="*/ 4480090 w 8440529"/>
              <a:gd name="connsiteY18" fmla="*/ 2937938 h 6248322"/>
              <a:gd name="connsiteX19" fmla="*/ 4048042 w 8440529"/>
              <a:gd name="connsiteY19" fmla="*/ 2793922 h 6248322"/>
              <a:gd name="connsiteX20" fmla="*/ 3760010 w 8440529"/>
              <a:gd name="connsiteY20" fmla="*/ 2145850 h 6248322"/>
              <a:gd name="connsiteX21" fmla="*/ 3255954 w 8440529"/>
              <a:gd name="connsiteY21" fmla="*/ 2001834 h 6248322"/>
              <a:gd name="connsiteX22" fmla="*/ 2607882 w 8440529"/>
              <a:gd name="connsiteY22" fmla="*/ 1353762 h 6248322"/>
              <a:gd name="connsiteX23" fmla="*/ 2175834 w 8440529"/>
              <a:gd name="connsiteY23" fmla="*/ 633682 h 6248322"/>
              <a:gd name="connsiteX24" fmla="*/ 1383746 w 8440529"/>
              <a:gd name="connsiteY24" fmla="*/ 417658 h 6248322"/>
              <a:gd name="connsiteX25" fmla="*/ 1383036 w 8440529"/>
              <a:gd name="connsiteY25" fmla="*/ 3048 h 6248322"/>
              <a:gd name="connsiteX26" fmla="*/ 86784 w 8440529"/>
              <a:gd name="connsiteY26" fmla="*/ 3048 h 6248322"/>
              <a:gd name="connsiteX27" fmla="*/ 86783 w 8440529"/>
              <a:gd name="connsiteY27" fmla="*/ 435019 h 6248322"/>
              <a:gd name="connsiteX28" fmla="*/ 158798 w 8440529"/>
              <a:gd name="connsiteY28" fmla="*/ 866990 h 6248322"/>
              <a:gd name="connsiteX29" fmla="*/ 590882 w 8440529"/>
              <a:gd name="connsiteY29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895329 w 8440529"/>
              <a:gd name="connsiteY4" fmla="*/ 2810858 h 6248322"/>
              <a:gd name="connsiteX5" fmla="*/ 3687483 w 8440529"/>
              <a:gd name="connsiteY5" fmla="*/ 3674799 h 6248322"/>
              <a:gd name="connsiteX6" fmla="*/ 4479637 w 8440529"/>
              <a:gd name="connsiteY6" fmla="*/ 4034775 h 6248322"/>
              <a:gd name="connsiteX7" fmla="*/ 4695678 w 8440529"/>
              <a:gd name="connsiteY7" fmla="*/ 4034775 h 6248322"/>
              <a:gd name="connsiteX8" fmla="*/ 5343804 w 8440529"/>
              <a:gd name="connsiteY8" fmla="*/ 4322756 h 6248322"/>
              <a:gd name="connsiteX9" fmla="*/ 6640056 w 8440529"/>
              <a:gd name="connsiteY9" fmla="*/ 5546673 h 6248322"/>
              <a:gd name="connsiteX10" fmla="*/ 6981741 w 8440529"/>
              <a:gd name="connsiteY10" fmla="*/ 5702222 h 6248322"/>
              <a:gd name="connsiteX11" fmla="*/ 7451641 w 8440529"/>
              <a:gd name="connsiteY11" fmla="*/ 6248322 h 6248322"/>
              <a:gd name="connsiteX12" fmla="*/ 8440529 w 8440529"/>
              <a:gd name="connsiteY12" fmla="*/ 6222922 h 6248322"/>
              <a:gd name="connsiteX13" fmla="*/ 7576433 w 8440529"/>
              <a:gd name="connsiteY13" fmla="*/ 4954162 h 6248322"/>
              <a:gd name="connsiteX14" fmla="*/ 6496313 w 8440529"/>
              <a:gd name="connsiteY14" fmla="*/ 4018058 h 6248322"/>
              <a:gd name="connsiteX15" fmla="*/ 5992257 w 8440529"/>
              <a:gd name="connsiteY15" fmla="*/ 3369986 h 6248322"/>
              <a:gd name="connsiteX16" fmla="*/ 4984145 w 8440529"/>
              <a:gd name="connsiteY16" fmla="*/ 2937938 h 6248322"/>
              <a:gd name="connsiteX17" fmla="*/ 4480090 w 8440529"/>
              <a:gd name="connsiteY17" fmla="*/ 2937938 h 6248322"/>
              <a:gd name="connsiteX18" fmla="*/ 4048042 w 8440529"/>
              <a:gd name="connsiteY18" fmla="*/ 2793922 h 6248322"/>
              <a:gd name="connsiteX19" fmla="*/ 3760010 w 8440529"/>
              <a:gd name="connsiteY19" fmla="*/ 2145850 h 6248322"/>
              <a:gd name="connsiteX20" fmla="*/ 3255954 w 8440529"/>
              <a:gd name="connsiteY20" fmla="*/ 2001834 h 6248322"/>
              <a:gd name="connsiteX21" fmla="*/ 2607882 w 8440529"/>
              <a:gd name="connsiteY21" fmla="*/ 1353762 h 6248322"/>
              <a:gd name="connsiteX22" fmla="*/ 2175834 w 8440529"/>
              <a:gd name="connsiteY22" fmla="*/ 633682 h 6248322"/>
              <a:gd name="connsiteX23" fmla="*/ 1383746 w 8440529"/>
              <a:gd name="connsiteY23" fmla="*/ 417658 h 6248322"/>
              <a:gd name="connsiteX24" fmla="*/ 1383036 w 8440529"/>
              <a:gd name="connsiteY24" fmla="*/ 3048 h 6248322"/>
              <a:gd name="connsiteX25" fmla="*/ 86784 w 8440529"/>
              <a:gd name="connsiteY25" fmla="*/ 3048 h 6248322"/>
              <a:gd name="connsiteX26" fmla="*/ 86783 w 8440529"/>
              <a:gd name="connsiteY26" fmla="*/ 435019 h 6248322"/>
              <a:gd name="connsiteX27" fmla="*/ 158798 w 8440529"/>
              <a:gd name="connsiteY27" fmla="*/ 866990 h 6248322"/>
              <a:gd name="connsiteX28" fmla="*/ 590882 w 8440529"/>
              <a:gd name="connsiteY28" fmla="*/ 1154970 h 6248322"/>
              <a:gd name="connsiteX0" fmla="*/ 590882 w 8440529"/>
              <a:gd name="connsiteY0" fmla="*/ 1154970 h 6248322"/>
              <a:gd name="connsiteX1" fmla="*/ 1527064 w 8440529"/>
              <a:gd name="connsiteY1" fmla="*/ 1586941 h 6248322"/>
              <a:gd name="connsiteX2" fmla="*/ 1599078 w 8440529"/>
              <a:gd name="connsiteY2" fmla="*/ 1586941 h 6248322"/>
              <a:gd name="connsiteX3" fmla="*/ 1671092 w 8440529"/>
              <a:gd name="connsiteY3" fmla="*/ 1946917 h 6248322"/>
              <a:gd name="connsiteX4" fmla="*/ 2895329 w 8440529"/>
              <a:gd name="connsiteY4" fmla="*/ 2810858 h 6248322"/>
              <a:gd name="connsiteX5" fmla="*/ 3687483 w 8440529"/>
              <a:gd name="connsiteY5" fmla="*/ 3674799 h 6248322"/>
              <a:gd name="connsiteX6" fmla="*/ 4479637 w 8440529"/>
              <a:gd name="connsiteY6" fmla="*/ 4034775 h 6248322"/>
              <a:gd name="connsiteX7" fmla="*/ 4695678 w 8440529"/>
              <a:gd name="connsiteY7" fmla="*/ 4034775 h 6248322"/>
              <a:gd name="connsiteX8" fmla="*/ 5343804 w 8440529"/>
              <a:gd name="connsiteY8" fmla="*/ 4322756 h 6248322"/>
              <a:gd name="connsiteX9" fmla="*/ 6640056 w 8440529"/>
              <a:gd name="connsiteY9" fmla="*/ 5546673 h 6248322"/>
              <a:gd name="connsiteX10" fmla="*/ 7451641 w 8440529"/>
              <a:gd name="connsiteY10" fmla="*/ 6248322 h 6248322"/>
              <a:gd name="connsiteX11" fmla="*/ 8440529 w 8440529"/>
              <a:gd name="connsiteY11" fmla="*/ 6222922 h 6248322"/>
              <a:gd name="connsiteX12" fmla="*/ 7576433 w 8440529"/>
              <a:gd name="connsiteY12" fmla="*/ 4954162 h 6248322"/>
              <a:gd name="connsiteX13" fmla="*/ 6496313 w 8440529"/>
              <a:gd name="connsiteY13" fmla="*/ 4018058 h 6248322"/>
              <a:gd name="connsiteX14" fmla="*/ 5992257 w 8440529"/>
              <a:gd name="connsiteY14" fmla="*/ 3369986 h 6248322"/>
              <a:gd name="connsiteX15" fmla="*/ 4984145 w 8440529"/>
              <a:gd name="connsiteY15" fmla="*/ 2937938 h 6248322"/>
              <a:gd name="connsiteX16" fmla="*/ 4480090 w 8440529"/>
              <a:gd name="connsiteY16" fmla="*/ 2937938 h 6248322"/>
              <a:gd name="connsiteX17" fmla="*/ 4048042 w 8440529"/>
              <a:gd name="connsiteY17" fmla="*/ 2793922 h 6248322"/>
              <a:gd name="connsiteX18" fmla="*/ 3760010 w 8440529"/>
              <a:gd name="connsiteY18" fmla="*/ 2145850 h 6248322"/>
              <a:gd name="connsiteX19" fmla="*/ 3255954 w 8440529"/>
              <a:gd name="connsiteY19" fmla="*/ 2001834 h 6248322"/>
              <a:gd name="connsiteX20" fmla="*/ 2607882 w 8440529"/>
              <a:gd name="connsiteY20" fmla="*/ 1353762 h 6248322"/>
              <a:gd name="connsiteX21" fmla="*/ 2175834 w 8440529"/>
              <a:gd name="connsiteY21" fmla="*/ 633682 h 6248322"/>
              <a:gd name="connsiteX22" fmla="*/ 1383746 w 8440529"/>
              <a:gd name="connsiteY22" fmla="*/ 417658 h 6248322"/>
              <a:gd name="connsiteX23" fmla="*/ 1383036 w 8440529"/>
              <a:gd name="connsiteY23" fmla="*/ 3048 h 6248322"/>
              <a:gd name="connsiteX24" fmla="*/ 86784 w 8440529"/>
              <a:gd name="connsiteY24" fmla="*/ 3048 h 6248322"/>
              <a:gd name="connsiteX25" fmla="*/ 86783 w 8440529"/>
              <a:gd name="connsiteY25" fmla="*/ 435019 h 6248322"/>
              <a:gd name="connsiteX26" fmla="*/ 158798 w 8440529"/>
              <a:gd name="connsiteY26" fmla="*/ 866990 h 6248322"/>
              <a:gd name="connsiteX27" fmla="*/ 590882 w 8440529"/>
              <a:gd name="connsiteY27" fmla="*/ 1154970 h 6248322"/>
              <a:gd name="connsiteX0" fmla="*/ 590882 w 8440529"/>
              <a:gd name="connsiteY0" fmla="*/ 1154970 h 6222922"/>
              <a:gd name="connsiteX1" fmla="*/ 1527064 w 8440529"/>
              <a:gd name="connsiteY1" fmla="*/ 1586941 h 6222922"/>
              <a:gd name="connsiteX2" fmla="*/ 1599078 w 8440529"/>
              <a:gd name="connsiteY2" fmla="*/ 1586941 h 6222922"/>
              <a:gd name="connsiteX3" fmla="*/ 1671092 w 8440529"/>
              <a:gd name="connsiteY3" fmla="*/ 1946917 h 6222922"/>
              <a:gd name="connsiteX4" fmla="*/ 2895329 w 8440529"/>
              <a:gd name="connsiteY4" fmla="*/ 2810858 h 6222922"/>
              <a:gd name="connsiteX5" fmla="*/ 3687483 w 8440529"/>
              <a:gd name="connsiteY5" fmla="*/ 3674799 h 6222922"/>
              <a:gd name="connsiteX6" fmla="*/ 4479637 w 8440529"/>
              <a:gd name="connsiteY6" fmla="*/ 4034775 h 6222922"/>
              <a:gd name="connsiteX7" fmla="*/ 4695678 w 8440529"/>
              <a:gd name="connsiteY7" fmla="*/ 4034775 h 6222922"/>
              <a:gd name="connsiteX8" fmla="*/ 5343804 w 8440529"/>
              <a:gd name="connsiteY8" fmla="*/ 4322756 h 6222922"/>
              <a:gd name="connsiteX9" fmla="*/ 6640056 w 8440529"/>
              <a:gd name="connsiteY9" fmla="*/ 5546673 h 6222922"/>
              <a:gd name="connsiteX10" fmla="*/ 7216167 w 8440529"/>
              <a:gd name="connsiteY10" fmla="*/ 6194629 h 6222922"/>
              <a:gd name="connsiteX11" fmla="*/ 8440529 w 8440529"/>
              <a:gd name="connsiteY11" fmla="*/ 6222922 h 6222922"/>
              <a:gd name="connsiteX12" fmla="*/ 7576433 w 8440529"/>
              <a:gd name="connsiteY12" fmla="*/ 4954162 h 6222922"/>
              <a:gd name="connsiteX13" fmla="*/ 6496313 w 8440529"/>
              <a:gd name="connsiteY13" fmla="*/ 4018058 h 6222922"/>
              <a:gd name="connsiteX14" fmla="*/ 5992257 w 8440529"/>
              <a:gd name="connsiteY14" fmla="*/ 3369986 h 6222922"/>
              <a:gd name="connsiteX15" fmla="*/ 4984145 w 8440529"/>
              <a:gd name="connsiteY15" fmla="*/ 2937938 h 6222922"/>
              <a:gd name="connsiteX16" fmla="*/ 4480090 w 8440529"/>
              <a:gd name="connsiteY16" fmla="*/ 2937938 h 6222922"/>
              <a:gd name="connsiteX17" fmla="*/ 4048042 w 8440529"/>
              <a:gd name="connsiteY17" fmla="*/ 2793922 h 6222922"/>
              <a:gd name="connsiteX18" fmla="*/ 3760010 w 8440529"/>
              <a:gd name="connsiteY18" fmla="*/ 2145850 h 6222922"/>
              <a:gd name="connsiteX19" fmla="*/ 3255954 w 8440529"/>
              <a:gd name="connsiteY19" fmla="*/ 2001834 h 6222922"/>
              <a:gd name="connsiteX20" fmla="*/ 2607882 w 8440529"/>
              <a:gd name="connsiteY20" fmla="*/ 1353762 h 6222922"/>
              <a:gd name="connsiteX21" fmla="*/ 2175834 w 8440529"/>
              <a:gd name="connsiteY21" fmla="*/ 633682 h 6222922"/>
              <a:gd name="connsiteX22" fmla="*/ 1383746 w 8440529"/>
              <a:gd name="connsiteY22" fmla="*/ 417658 h 6222922"/>
              <a:gd name="connsiteX23" fmla="*/ 1383036 w 8440529"/>
              <a:gd name="connsiteY23" fmla="*/ 3048 h 6222922"/>
              <a:gd name="connsiteX24" fmla="*/ 86784 w 8440529"/>
              <a:gd name="connsiteY24" fmla="*/ 3048 h 6222922"/>
              <a:gd name="connsiteX25" fmla="*/ 86783 w 8440529"/>
              <a:gd name="connsiteY25" fmla="*/ 435019 h 6222922"/>
              <a:gd name="connsiteX26" fmla="*/ 158798 w 8440529"/>
              <a:gd name="connsiteY26" fmla="*/ 866990 h 6222922"/>
              <a:gd name="connsiteX27" fmla="*/ 590882 w 8440529"/>
              <a:gd name="connsiteY27" fmla="*/ 1154970 h 6222922"/>
              <a:gd name="connsiteX0" fmla="*/ 590882 w 8440529"/>
              <a:gd name="connsiteY0" fmla="*/ 1154970 h 6222922"/>
              <a:gd name="connsiteX1" fmla="*/ 1527064 w 8440529"/>
              <a:gd name="connsiteY1" fmla="*/ 1586941 h 6222922"/>
              <a:gd name="connsiteX2" fmla="*/ 1599078 w 8440529"/>
              <a:gd name="connsiteY2" fmla="*/ 1586941 h 6222922"/>
              <a:gd name="connsiteX3" fmla="*/ 1671092 w 8440529"/>
              <a:gd name="connsiteY3" fmla="*/ 1946917 h 6222922"/>
              <a:gd name="connsiteX4" fmla="*/ 2895329 w 8440529"/>
              <a:gd name="connsiteY4" fmla="*/ 2810858 h 6222922"/>
              <a:gd name="connsiteX5" fmla="*/ 3687483 w 8440529"/>
              <a:gd name="connsiteY5" fmla="*/ 3674799 h 6222922"/>
              <a:gd name="connsiteX6" fmla="*/ 4479637 w 8440529"/>
              <a:gd name="connsiteY6" fmla="*/ 4034775 h 6222922"/>
              <a:gd name="connsiteX7" fmla="*/ 4695678 w 8440529"/>
              <a:gd name="connsiteY7" fmla="*/ 4034775 h 6222922"/>
              <a:gd name="connsiteX8" fmla="*/ 5343804 w 8440529"/>
              <a:gd name="connsiteY8" fmla="*/ 4322756 h 6222922"/>
              <a:gd name="connsiteX9" fmla="*/ 6640056 w 8440529"/>
              <a:gd name="connsiteY9" fmla="*/ 5546673 h 6222922"/>
              <a:gd name="connsiteX10" fmla="*/ 7216167 w 8440529"/>
              <a:gd name="connsiteY10" fmla="*/ 6194630 h 6222922"/>
              <a:gd name="connsiteX11" fmla="*/ 8440529 w 8440529"/>
              <a:gd name="connsiteY11" fmla="*/ 6222922 h 6222922"/>
              <a:gd name="connsiteX12" fmla="*/ 7576433 w 8440529"/>
              <a:gd name="connsiteY12" fmla="*/ 4954162 h 6222922"/>
              <a:gd name="connsiteX13" fmla="*/ 6496313 w 8440529"/>
              <a:gd name="connsiteY13" fmla="*/ 4018058 h 6222922"/>
              <a:gd name="connsiteX14" fmla="*/ 5992257 w 8440529"/>
              <a:gd name="connsiteY14" fmla="*/ 3369986 h 6222922"/>
              <a:gd name="connsiteX15" fmla="*/ 4984145 w 8440529"/>
              <a:gd name="connsiteY15" fmla="*/ 2937938 h 6222922"/>
              <a:gd name="connsiteX16" fmla="*/ 4480090 w 8440529"/>
              <a:gd name="connsiteY16" fmla="*/ 2937938 h 6222922"/>
              <a:gd name="connsiteX17" fmla="*/ 4048042 w 8440529"/>
              <a:gd name="connsiteY17" fmla="*/ 2793922 h 6222922"/>
              <a:gd name="connsiteX18" fmla="*/ 3760010 w 8440529"/>
              <a:gd name="connsiteY18" fmla="*/ 2145850 h 6222922"/>
              <a:gd name="connsiteX19" fmla="*/ 3255954 w 8440529"/>
              <a:gd name="connsiteY19" fmla="*/ 2001834 h 6222922"/>
              <a:gd name="connsiteX20" fmla="*/ 2607882 w 8440529"/>
              <a:gd name="connsiteY20" fmla="*/ 1353762 h 6222922"/>
              <a:gd name="connsiteX21" fmla="*/ 2175834 w 8440529"/>
              <a:gd name="connsiteY21" fmla="*/ 633682 h 6222922"/>
              <a:gd name="connsiteX22" fmla="*/ 1383746 w 8440529"/>
              <a:gd name="connsiteY22" fmla="*/ 417658 h 6222922"/>
              <a:gd name="connsiteX23" fmla="*/ 1383036 w 8440529"/>
              <a:gd name="connsiteY23" fmla="*/ 3048 h 6222922"/>
              <a:gd name="connsiteX24" fmla="*/ 86784 w 8440529"/>
              <a:gd name="connsiteY24" fmla="*/ 3048 h 6222922"/>
              <a:gd name="connsiteX25" fmla="*/ 86783 w 8440529"/>
              <a:gd name="connsiteY25" fmla="*/ 435019 h 6222922"/>
              <a:gd name="connsiteX26" fmla="*/ 158798 w 8440529"/>
              <a:gd name="connsiteY26" fmla="*/ 866990 h 6222922"/>
              <a:gd name="connsiteX27" fmla="*/ 590882 w 8440529"/>
              <a:gd name="connsiteY27" fmla="*/ 1154970 h 6222922"/>
              <a:gd name="connsiteX0" fmla="*/ 590882 w 8440529"/>
              <a:gd name="connsiteY0" fmla="*/ 1154970 h 6222922"/>
              <a:gd name="connsiteX1" fmla="*/ 1527064 w 8440529"/>
              <a:gd name="connsiteY1" fmla="*/ 1586941 h 6222922"/>
              <a:gd name="connsiteX2" fmla="*/ 1599078 w 8440529"/>
              <a:gd name="connsiteY2" fmla="*/ 1586941 h 6222922"/>
              <a:gd name="connsiteX3" fmla="*/ 1671092 w 8440529"/>
              <a:gd name="connsiteY3" fmla="*/ 1946917 h 6222922"/>
              <a:gd name="connsiteX4" fmla="*/ 2895329 w 8440529"/>
              <a:gd name="connsiteY4" fmla="*/ 2810858 h 6222922"/>
              <a:gd name="connsiteX5" fmla="*/ 3687483 w 8440529"/>
              <a:gd name="connsiteY5" fmla="*/ 3674799 h 6222922"/>
              <a:gd name="connsiteX6" fmla="*/ 4479637 w 8440529"/>
              <a:gd name="connsiteY6" fmla="*/ 4034775 h 6222922"/>
              <a:gd name="connsiteX7" fmla="*/ 4695678 w 8440529"/>
              <a:gd name="connsiteY7" fmla="*/ 4034775 h 6222922"/>
              <a:gd name="connsiteX8" fmla="*/ 5343804 w 8440529"/>
              <a:gd name="connsiteY8" fmla="*/ 4322756 h 6222922"/>
              <a:gd name="connsiteX9" fmla="*/ 6640056 w 8440529"/>
              <a:gd name="connsiteY9" fmla="*/ 5546673 h 6222922"/>
              <a:gd name="connsiteX10" fmla="*/ 7216167 w 8440529"/>
              <a:gd name="connsiteY10" fmla="*/ 6194630 h 6222922"/>
              <a:gd name="connsiteX11" fmla="*/ 8440529 w 8440529"/>
              <a:gd name="connsiteY11" fmla="*/ 6222922 h 6222922"/>
              <a:gd name="connsiteX12" fmla="*/ 7576433 w 8440529"/>
              <a:gd name="connsiteY12" fmla="*/ 4954162 h 6222922"/>
              <a:gd name="connsiteX13" fmla="*/ 6496313 w 8440529"/>
              <a:gd name="connsiteY13" fmla="*/ 4018058 h 6222922"/>
              <a:gd name="connsiteX14" fmla="*/ 5992257 w 8440529"/>
              <a:gd name="connsiteY14" fmla="*/ 3369986 h 6222922"/>
              <a:gd name="connsiteX15" fmla="*/ 4984145 w 8440529"/>
              <a:gd name="connsiteY15" fmla="*/ 2937938 h 6222922"/>
              <a:gd name="connsiteX16" fmla="*/ 4480090 w 8440529"/>
              <a:gd name="connsiteY16" fmla="*/ 2937938 h 6222922"/>
              <a:gd name="connsiteX17" fmla="*/ 4048042 w 8440529"/>
              <a:gd name="connsiteY17" fmla="*/ 2793922 h 6222922"/>
              <a:gd name="connsiteX18" fmla="*/ 3760010 w 8440529"/>
              <a:gd name="connsiteY18" fmla="*/ 2145850 h 6222922"/>
              <a:gd name="connsiteX19" fmla="*/ 3255954 w 8440529"/>
              <a:gd name="connsiteY19" fmla="*/ 2001834 h 6222922"/>
              <a:gd name="connsiteX20" fmla="*/ 2607882 w 8440529"/>
              <a:gd name="connsiteY20" fmla="*/ 1353762 h 6222922"/>
              <a:gd name="connsiteX21" fmla="*/ 2175834 w 8440529"/>
              <a:gd name="connsiteY21" fmla="*/ 633682 h 6222922"/>
              <a:gd name="connsiteX22" fmla="*/ 1383746 w 8440529"/>
              <a:gd name="connsiteY22" fmla="*/ 417658 h 6222922"/>
              <a:gd name="connsiteX23" fmla="*/ 1383036 w 8440529"/>
              <a:gd name="connsiteY23" fmla="*/ 3048 h 6222922"/>
              <a:gd name="connsiteX24" fmla="*/ 86784 w 8440529"/>
              <a:gd name="connsiteY24" fmla="*/ 3048 h 6222922"/>
              <a:gd name="connsiteX25" fmla="*/ 86783 w 8440529"/>
              <a:gd name="connsiteY25" fmla="*/ 435019 h 6222922"/>
              <a:gd name="connsiteX26" fmla="*/ 158798 w 8440529"/>
              <a:gd name="connsiteY26" fmla="*/ 866990 h 6222922"/>
              <a:gd name="connsiteX27" fmla="*/ 590882 w 8440529"/>
              <a:gd name="connsiteY27" fmla="*/ 1154970 h 6222922"/>
              <a:gd name="connsiteX0" fmla="*/ 590882 w 8440529"/>
              <a:gd name="connsiteY0" fmla="*/ 1154970 h 6266625"/>
              <a:gd name="connsiteX1" fmla="*/ 1527064 w 8440529"/>
              <a:gd name="connsiteY1" fmla="*/ 1586941 h 6266625"/>
              <a:gd name="connsiteX2" fmla="*/ 1599078 w 8440529"/>
              <a:gd name="connsiteY2" fmla="*/ 1586941 h 6266625"/>
              <a:gd name="connsiteX3" fmla="*/ 1671092 w 8440529"/>
              <a:gd name="connsiteY3" fmla="*/ 1946917 h 6266625"/>
              <a:gd name="connsiteX4" fmla="*/ 2895329 w 8440529"/>
              <a:gd name="connsiteY4" fmla="*/ 2810858 h 6266625"/>
              <a:gd name="connsiteX5" fmla="*/ 3687483 w 8440529"/>
              <a:gd name="connsiteY5" fmla="*/ 3674799 h 6266625"/>
              <a:gd name="connsiteX6" fmla="*/ 4479637 w 8440529"/>
              <a:gd name="connsiteY6" fmla="*/ 4034775 h 6266625"/>
              <a:gd name="connsiteX7" fmla="*/ 4695678 w 8440529"/>
              <a:gd name="connsiteY7" fmla="*/ 4034775 h 6266625"/>
              <a:gd name="connsiteX8" fmla="*/ 5343804 w 8440529"/>
              <a:gd name="connsiteY8" fmla="*/ 4322756 h 6266625"/>
              <a:gd name="connsiteX9" fmla="*/ 6640056 w 8440529"/>
              <a:gd name="connsiteY9" fmla="*/ 5546673 h 6266625"/>
              <a:gd name="connsiteX10" fmla="*/ 7216167 w 8440529"/>
              <a:gd name="connsiteY10" fmla="*/ 6266625 h 6266625"/>
              <a:gd name="connsiteX11" fmla="*/ 8440529 w 8440529"/>
              <a:gd name="connsiteY11" fmla="*/ 6222922 h 6266625"/>
              <a:gd name="connsiteX12" fmla="*/ 7576433 w 8440529"/>
              <a:gd name="connsiteY12" fmla="*/ 4954162 h 6266625"/>
              <a:gd name="connsiteX13" fmla="*/ 6496313 w 8440529"/>
              <a:gd name="connsiteY13" fmla="*/ 4018058 h 6266625"/>
              <a:gd name="connsiteX14" fmla="*/ 5992257 w 8440529"/>
              <a:gd name="connsiteY14" fmla="*/ 3369986 h 6266625"/>
              <a:gd name="connsiteX15" fmla="*/ 4984145 w 8440529"/>
              <a:gd name="connsiteY15" fmla="*/ 2937938 h 6266625"/>
              <a:gd name="connsiteX16" fmla="*/ 4480090 w 8440529"/>
              <a:gd name="connsiteY16" fmla="*/ 2937938 h 6266625"/>
              <a:gd name="connsiteX17" fmla="*/ 4048042 w 8440529"/>
              <a:gd name="connsiteY17" fmla="*/ 2793922 h 6266625"/>
              <a:gd name="connsiteX18" fmla="*/ 3760010 w 8440529"/>
              <a:gd name="connsiteY18" fmla="*/ 2145850 h 6266625"/>
              <a:gd name="connsiteX19" fmla="*/ 3255954 w 8440529"/>
              <a:gd name="connsiteY19" fmla="*/ 2001834 h 6266625"/>
              <a:gd name="connsiteX20" fmla="*/ 2607882 w 8440529"/>
              <a:gd name="connsiteY20" fmla="*/ 1353762 h 6266625"/>
              <a:gd name="connsiteX21" fmla="*/ 2175834 w 8440529"/>
              <a:gd name="connsiteY21" fmla="*/ 633682 h 6266625"/>
              <a:gd name="connsiteX22" fmla="*/ 1383746 w 8440529"/>
              <a:gd name="connsiteY22" fmla="*/ 417658 h 6266625"/>
              <a:gd name="connsiteX23" fmla="*/ 1383036 w 8440529"/>
              <a:gd name="connsiteY23" fmla="*/ 3048 h 6266625"/>
              <a:gd name="connsiteX24" fmla="*/ 86784 w 8440529"/>
              <a:gd name="connsiteY24" fmla="*/ 3048 h 6266625"/>
              <a:gd name="connsiteX25" fmla="*/ 86783 w 8440529"/>
              <a:gd name="connsiteY25" fmla="*/ 435019 h 6266625"/>
              <a:gd name="connsiteX26" fmla="*/ 158798 w 8440529"/>
              <a:gd name="connsiteY26" fmla="*/ 866990 h 6266625"/>
              <a:gd name="connsiteX27" fmla="*/ 590882 w 8440529"/>
              <a:gd name="connsiteY27" fmla="*/ 1154970 h 626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440529" h="6266625">
                <a:moveTo>
                  <a:pt x="590882" y="1154970"/>
                </a:moveTo>
                <a:lnTo>
                  <a:pt x="1527064" y="1586941"/>
                </a:lnTo>
                <a:lnTo>
                  <a:pt x="1599078" y="1586941"/>
                </a:lnTo>
                <a:lnTo>
                  <a:pt x="1671092" y="1946917"/>
                </a:lnTo>
                <a:cubicBezTo>
                  <a:pt x="1823136" y="2093047"/>
                  <a:pt x="2751054" y="2724724"/>
                  <a:pt x="2895329" y="2810858"/>
                </a:cubicBezTo>
                <a:cubicBezTo>
                  <a:pt x="3177187" y="3013409"/>
                  <a:pt x="3567331" y="3592955"/>
                  <a:pt x="3687483" y="3674799"/>
                </a:cubicBezTo>
                <a:lnTo>
                  <a:pt x="4479637" y="4034775"/>
                </a:lnTo>
                <a:lnTo>
                  <a:pt x="4695678" y="4034775"/>
                </a:lnTo>
                <a:lnTo>
                  <a:pt x="5343804" y="4322756"/>
                </a:lnTo>
                <a:lnTo>
                  <a:pt x="6640056" y="5546673"/>
                </a:lnTo>
                <a:lnTo>
                  <a:pt x="7216167" y="6266625"/>
                </a:lnTo>
                <a:lnTo>
                  <a:pt x="8440529" y="6222922"/>
                </a:lnTo>
                <a:lnTo>
                  <a:pt x="7576433" y="4954162"/>
                </a:lnTo>
                <a:lnTo>
                  <a:pt x="6496313" y="4018058"/>
                </a:lnTo>
                <a:lnTo>
                  <a:pt x="5992257" y="3369986"/>
                </a:lnTo>
                <a:lnTo>
                  <a:pt x="4984145" y="2937938"/>
                </a:lnTo>
                <a:cubicBezTo>
                  <a:pt x="4869782" y="2929141"/>
                  <a:pt x="4592284" y="2913897"/>
                  <a:pt x="4480090" y="2937938"/>
                </a:cubicBezTo>
                <a:cubicBezTo>
                  <a:pt x="4387573" y="3018351"/>
                  <a:pt x="4068551" y="2725511"/>
                  <a:pt x="4048042" y="2793922"/>
                </a:cubicBezTo>
                <a:lnTo>
                  <a:pt x="3760010" y="2145850"/>
                </a:lnTo>
                <a:lnTo>
                  <a:pt x="3255954" y="2001834"/>
                </a:lnTo>
                <a:lnTo>
                  <a:pt x="2607882" y="1353762"/>
                </a:lnTo>
                <a:lnTo>
                  <a:pt x="2175834" y="633682"/>
                </a:lnTo>
                <a:lnTo>
                  <a:pt x="1383746" y="417658"/>
                </a:lnTo>
                <a:cubicBezTo>
                  <a:pt x="1383509" y="303453"/>
                  <a:pt x="1383273" y="117253"/>
                  <a:pt x="1383036" y="3048"/>
                </a:cubicBezTo>
                <a:cubicBezTo>
                  <a:pt x="1267759" y="0"/>
                  <a:pt x="86784" y="10985"/>
                  <a:pt x="86784" y="3048"/>
                </a:cubicBezTo>
                <a:cubicBezTo>
                  <a:pt x="86784" y="147038"/>
                  <a:pt x="86783" y="291029"/>
                  <a:pt x="86783" y="435019"/>
                </a:cubicBezTo>
                <a:cubicBezTo>
                  <a:pt x="0" y="350353"/>
                  <a:pt x="101861" y="566374"/>
                  <a:pt x="158798" y="866990"/>
                </a:cubicBezTo>
                <a:cubicBezTo>
                  <a:pt x="280010" y="867903"/>
                  <a:pt x="413625" y="1022601"/>
                  <a:pt x="590882" y="1154970"/>
                </a:cubicBezTo>
                <a:close/>
              </a:path>
            </a:pathLst>
          </a:cu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1" name="Forma livre 20"/>
          <p:cNvSpPr/>
          <p:nvPr/>
        </p:nvSpPr>
        <p:spPr>
          <a:xfrm>
            <a:off x="-12700" y="500063"/>
            <a:ext cx="7708900" cy="6223000"/>
          </a:xfrm>
          <a:custGeom>
            <a:avLst/>
            <a:gdLst>
              <a:gd name="connsiteX0" fmla="*/ 622300 w 7708900"/>
              <a:gd name="connsiteY0" fmla="*/ 25400 h 6223000"/>
              <a:gd name="connsiteX1" fmla="*/ 596900 w 7708900"/>
              <a:gd name="connsiteY1" fmla="*/ 355600 h 6223000"/>
              <a:gd name="connsiteX2" fmla="*/ 711200 w 7708900"/>
              <a:gd name="connsiteY2" fmla="*/ 863600 h 6223000"/>
              <a:gd name="connsiteX3" fmla="*/ 1130300 w 7708900"/>
              <a:gd name="connsiteY3" fmla="*/ 1193800 h 6223000"/>
              <a:gd name="connsiteX4" fmla="*/ 2070100 w 7708900"/>
              <a:gd name="connsiteY4" fmla="*/ 1587500 h 6223000"/>
              <a:gd name="connsiteX5" fmla="*/ 2146300 w 7708900"/>
              <a:gd name="connsiteY5" fmla="*/ 1562100 h 6223000"/>
              <a:gd name="connsiteX6" fmla="*/ 2209800 w 7708900"/>
              <a:gd name="connsiteY6" fmla="*/ 1930400 h 6223000"/>
              <a:gd name="connsiteX7" fmla="*/ 3441700 w 7708900"/>
              <a:gd name="connsiteY7" fmla="*/ 2832100 h 6223000"/>
              <a:gd name="connsiteX8" fmla="*/ 4191000 w 7708900"/>
              <a:gd name="connsiteY8" fmla="*/ 3670300 h 6223000"/>
              <a:gd name="connsiteX9" fmla="*/ 4991100 w 7708900"/>
              <a:gd name="connsiteY9" fmla="*/ 4013200 h 6223000"/>
              <a:gd name="connsiteX10" fmla="*/ 5207000 w 7708900"/>
              <a:gd name="connsiteY10" fmla="*/ 4051300 h 6223000"/>
              <a:gd name="connsiteX11" fmla="*/ 5842000 w 7708900"/>
              <a:gd name="connsiteY11" fmla="*/ 4279900 h 6223000"/>
              <a:gd name="connsiteX12" fmla="*/ 7200900 w 7708900"/>
              <a:gd name="connsiteY12" fmla="*/ 5600700 h 6223000"/>
              <a:gd name="connsiteX13" fmla="*/ 7708900 w 7708900"/>
              <a:gd name="connsiteY13" fmla="*/ 6223000 h 6223000"/>
              <a:gd name="connsiteX14" fmla="*/ 6908800 w 7708900"/>
              <a:gd name="connsiteY14" fmla="*/ 6223000 h 6223000"/>
              <a:gd name="connsiteX15" fmla="*/ 6591300 w 7708900"/>
              <a:gd name="connsiteY15" fmla="*/ 5727700 h 6223000"/>
              <a:gd name="connsiteX16" fmla="*/ 5397500 w 7708900"/>
              <a:gd name="connsiteY16" fmla="*/ 4673600 h 6223000"/>
              <a:gd name="connsiteX17" fmla="*/ 4749800 w 7708900"/>
              <a:gd name="connsiteY17" fmla="*/ 4483100 h 6223000"/>
              <a:gd name="connsiteX18" fmla="*/ 4025900 w 7708900"/>
              <a:gd name="connsiteY18" fmla="*/ 4140200 h 6223000"/>
              <a:gd name="connsiteX19" fmla="*/ 2946400 w 7708900"/>
              <a:gd name="connsiteY19" fmla="*/ 3149600 h 6223000"/>
              <a:gd name="connsiteX20" fmla="*/ 1854200 w 7708900"/>
              <a:gd name="connsiteY20" fmla="*/ 2413000 h 6223000"/>
              <a:gd name="connsiteX21" fmla="*/ 1651000 w 7708900"/>
              <a:gd name="connsiteY21" fmla="*/ 1841500 h 6223000"/>
              <a:gd name="connsiteX22" fmla="*/ 419100 w 7708900"/>
              <a:gd name="connsiteY22" fmla="*/ 1371600 h 6223000"/>
              <a:gd name="connsiteX23" fmla="*/ 25400 w 7708900"/>
              <a:gd name="connsiteY23" fmla="*/ 444500 h 6223000"/>
              <a:gd name="connsiteX24" fmla="*/ 0 w 7708900"/>
              <a:gd name="connsiteY24" fmla="*/ 0 h 6223000"/>
              <a:gd name="connsiteX25" fmla="*/ 622300 w 7708900"/>
              <a:gd name="connsiteY25" fmla="*/ 25400 h 6223000"/>
              <a:gd name="connsiteX0" fmla="*/ 622300 w 7708900"/>
              <a:gd name="connsiteY0" fmla="*/ 25400 h 6223000"/>
              <a:gd name="connsiteX1" fmla="*/ 596900 w 7708900"/>
              <a:gd name="connsiteY1" fmla="*/ 355600 h 6223000"/>
              <a:gd name="connsiteX2" fmla="*/ 711200 w 7708900"/>
              <a:gd name="connsiteY2" fmla="*/ 863600 h 6223000"/>
              <a:gd name="connsiteX3" fmla="*/ 1130300 w 7708900"/>
              <a:gd name="connsiteY3" fmla="*/ 1193800 h 6223000"/>
              <a:gd name="connsiteX4" fmla="*/ 2070100 w 7708900"/>
              <a:gd name="connsiteY4" fmla="*/ 1587500 h 6223000"/>
              <a:gd name="connsiteX5" fmla="*/ 2146300 w 7708900"/>
              <a:gd name="connsiteY5" fmla="*/ 1562100 h 6223000"/>
              <a:gd name="connsiteX6" fmla="*/ 2209800 w 7708900"/>
              <a:gd name="connsiteY6" fmla="*/ 1930400 h 6223000"/>
              <a:gd name="connsiteX7" fmla="*/ 3441700 w 7708900"/>
              <a:gd name="connsiteY7" fmla="*/ 2832100 h 6223000"/>
              <a:gd name="connsiteX8" fmla="*/ 4191000 w 7708900"/>
              <a:gd name="connsiteY8" fmla="*/ 3670300 h 6223000"/>
              <a:gd name="connsiteX9" fmla="*/ 4991100 w 7708900"/>
              <a:gd name="connsiteY9" fmla="*/ 4013200 h 6223000"/>
              <a:gd name="connsiteX10" fmla="*/ 5207000 w 7708900"/>
              <a:gd name="connsiteY10" fmla="*/ 4051300 h 6223000"/>
              <a:gd name="connsiteX11" fmla="*/ 5842000 w 7708900"/>
              <a:gd name="connsiteY11" fmla="*/ 4279900 h 6223000"/>
              <a:gd name="connsiteX12" fmla="*/ 7200900 w 7708900"/>
              <a:gd name="connsiteY12" fmla="*/ 5600700 h 6223000"/>
              <a:gd name="connsiteX13" fmla="*/ 7708900 w 7708900"/>
              <a:gd name="connsiteY13" fmla="*/ 6223000 h 6223000"/>
              <a:gd name="connsiteX14" fmla="*/ 6908800 w 7708900"/>
              <a:gd name="connsiteY14" fmla="*/ 6223000 h 6223000"/>
              <a:gd name="connsiteX15" fmla="*/ 6591300 w 7708900"/>
              <a:gd name="connsiteY15" fmla="*/ 5727700 h 6223000"/>
              <a:gd name="connsiteX16" fmla="*/ 5397500 w 7708900"/>
              <a:gd name="connsiteY16" fmla="*/ 4673600 h 6223000"/>
              <a:gd name="connsiteX17" fmla="*/ 4749800 w 7708900"/>
              <a:gd name="connsiteY17" fmla="*/ 4483100 h 6223000"/>
              <a:gd name="connsiteX18" fmla="*/ 4025900 w 7708900"/>
              <a:gd name="connsiteY18" fmla="*/ 4140200 h 6223000"/>
              <a:gd name="connsiteX19" fmla="*/ 2946400 w 7708900"/>
              <a:gd name="connsiteY19" fmla="*/ 3149600 h 6223000"/>
              <a:gd name="connsiteX20" fmla="*/ 1854200 w 7708900"/>
              <a:gd name="connsiteY20" fmla="*/ 2413000 h 6223000"/>
              <a:gd name="connsiteX21" fmla="*/ 1560364 w 7708900"/>
              <a:gd name="connsiteY21" fmla="*/ 1904504 h 6223000"/>
              <a:gd name="connsiteX22" fmla="*/ 419100 w 7708900"/>
              <a:gd name="connsiteY22" fmla="*/ 1371600 h 6223000"/>
              <a:gd name="connsiteX23" fmla="*/ 25400 w 7708900"/>
              <a:gd name="connsiteY23" fmla="*/ 444500 h 6223000"/>
              <a:gd name="connsiteX24" fmla="*/ 0 w 7708900"/>
              <a:gd name="connsiteY24" fmla="*/ 0 h 6223000"/>
              <a:gd name="connsiteX25" fmla="*/ 622300 w 7708900"/>
              <a:gd name="connsiteY25" fmla="*/ 25400 h 6223000"/>
              <a:gd name="connsiteX0" fmla="*/ 622300 w 7708900"/>
              <a:gd name="connsiteY0" fmla="*/ 25400 h 6223000"/>
              <a:gd name="connsiteX1" fmla="*/ 596900 w 7708900"/>
              <a:gd name="connsiteY1" fmla="*/ 355600 h 6223000"/>
              <a:gd name="connsiteX2" fmla="*/ 711200 w 7708900"/>
              <a:gd name="connsiteY2" fmla="*/ 863600 h 6223000"/>
              <a:gd name="connsiteX3" fmla="*/ 1130300 w 7708900"/>
              <a:gd name="connsiteY3" fmla="*/ 1193800 h 6223000"/>
              <a:gd name="connsiteX4" fmla="*/ 2070100 w 7708900"/>
              <a:gd name="connsiteY4" fmla="*/ 1587500 h 6223000"/>
              <a:gd name="connsiteX5" fmla="*/ 2146300 w 7708900"/>
              <a:gd name="connsiteY5" fmla="*/ 1562100 h 6223000"/>
              <a:gd name="connsiteX6" fmla="*/ 2209800 w 7708900"/>
              <a:gd name="connsiteY6" fmla="*/ 1930400 h 6223000"/>
              <a:gd name="connsiteX7" fmla="*/ 3441700 w 7708900"/>
              <a:gd name="connsiteY7" fmla="*/ 2832100 h 6223000"/>
              <a:gd name="connsiteX8" fmla="*/ 4191000 w 7708900"/>
              <a:gd name="connsiteY8" fmla="*/ 3670300 h 6223000"/>
              <a:gd name="connsiteX9" fmla="*/ 4991100 w 7708900"/>
              <a:gd name="connsiteY9" fmla="*/ 4013200 h 6223000"/>
              <a:gd name="connsiteX10" fmla="*/ 5207000 w 7708900"/>
              <a:gd name="connsiteY10" fmla="*/ 4051300 h 6223000"/>
              <a:gd name="connsiteX11" fmla="*/ 5842000 w 7708900"/>
              <a:gd name="connsiteY11" fmla="*/ 4279900 h 6223000"/>
              <a:gd name="connsiteX12" fmla="*/ 7200900 w 7708900"/>
              <a:gd name="connsiteY12" fmla="*/ 5600700 h 6223000"/>
              <a:gd name="connsiteX13" fmla="*/ 7708900 w 7708900"/>
              <a:gd name="connsiteY13" fmla="*/ 6223000 h 6223000"/>
              <a:gd name="connsiteX14" fmla="*/ 6908800 w 7708900"/>
              <a:gd name="connsiteY14" fmla="*/ 6223000 h 6223000"/>
              <a:gd name="connsiteX15" fmla="*/ 6591300 w 7708900"/>
              <a:gd name="connsiteY15" fmla="*/ 5727700 h 6223000"/>
              <a:gd name="connsiteX16" fmla="*/ 5397500 w 7708900"/>
              <a:gd name="connsiteY16" fmla="*/ 4673600 h 6223000"/>
              <a:gd name="connsiteX17" fmla="*/ 4749800 w 7708900"/>
              <a:gd name="connsiteY17" fmla="*/ 4483100 h 6223000"/>
              <a:gd name="connsiteX18" fmla="*/ 4025900 w 7708900"/>
              <a:gd name="connsiteY18" fmla="*/ 4140200 h 6223000"/>
              <a:gd name="connsiteX19" fmla="*/ 2946400 w 7708900"/>
              <a:gd name="connsiteY19" fmla="*/ 3149600 h 6223000"/>
              <a:gd name="connsiteX20" fmla="*/ 1854200 w 7708900"/>
              <a:gd name="connsiteY20" fmla="*/ 2413000 h 6223000"/>
              <a:gd name="connsiteX21" fmla="*/ 1560364 w 7708900"/>
              <a:gd name="connsiteY21" fmla="*/ 1904504 h 6223000"/>
              <a:gd name="connsiteX22" fmla="*/ 419100 w 7708900"/>
              <a:gd name="connsiteY22" fmla="*/ 1371600 h 6223000"/>
              <a:gd name="connsiteX23" fmla="*/ 25400 w 7708900"/>
              <a:gd name="connsiteY23" fmla="*/ 444500 h 6223000"/>
              <a:gd name="connsiteX24" fmla="*/ 0 w 7708900"/>
              <a:gd name="connsiteY24" fmla="*/ 0 h 6223000"/>
              <a:gd name="connsiteX25" fmla="*/ 622300 w 7708900"/>
              <a:gd name="connsiteY25" fmla="*/ 25400 h 6223000"/>
              <a:gd name="connsiteX0" fmla="*/ 622300 w 7708900"/>
              <a:gd name="connsiteY0" fmla="*/ 25400 h 6223000"/>
              <a:gd name="connsiteX1" fmla="*/ 596900 w 7708900"/>
              <a:gd name="connsiteY1" fmla="*/ 355600 h 6223000"/>
              <a:gd name="connsiteX2" fmla="*/ 711200 w 7708900"/>
              <a:gd name="connsiteY2" fmla="*/ 863600 h 6223000"/>
              <a:gd name="connsiteX3" fmla="*/ 1130300 w 7708900"/>
              <a:gd name="connsiteY3" fmla="*/ 1193800 h 6223000"/>
              <a:gd name="connsiteX4" fmla="*/ 2070100 w 7708900"/>
              <a:gd name="connsiteY4" fmla="*/ 1587500 h 6223000"/>
              <a:gd name="connsiteX5" fmla="*/ 2146300 w 7708900"/>
              <a:gd name="connsiteY5" fmla="*/ 1562100 h 6223000"/>
              <a:gd name="connsiteX6" fmla="*/ 2209800 w 7708900"/>
              <a:gd name="connsiteY6" fmla="*/ 1930400 h 6223000"/>
              <a:gd name="connsiteX7" fmla="*/ 3441700 w 7708900"/>
              <a:gd name="connsiteY7" fmla="*/ 2832100 h 6223000"/>
              <a:gd name="connsiteX8" fmla="*/ 4191000 w 7708900"/>
              <a:gd name="connsiteY8" fmla="*/ 3670300 h 6223000"/>
              <a:gd name="connsiteX9" fmla="*/ 4991100 w 7708900"/>
              <a:gd name="connsiteY9" fmla="*/ 4013200 h 6223000"/>
              <a:gd name="connsiteX10" fmla="*/ 5207000 w 7708900"/>
              <a:gd name="connsiteY10" fmla="*/ 4051300 h 6223000"/>
              <a:gd name="connsiteX11" fmla="*/ 5842000 w 7708900"/>
              <a:gd name="connsiteY11" fmla="*/ 4279900 h 6223000"/>
              <a:gd name="connsiteX12" fmla="*/ 7200900 w 7708900"/>
              <a:gd name="connsiteY12" fmla="*/ 5600700 h 6223000"/>
              <a:gd name="connsiteX13" fmla="*/ 7708900 w 7708900"/>
              <a:gd name="connsiteY13" fmla="*/ 6223000 h 6223000"/>
              <a:gd name="connsiteX14" fmla="*/ 6908800 w 7708900"/>
              <a:gd name="connsiteY14" fmla="*/ 6223000 h 6223000"/>
              <a:gd name="connsiteX15" fmla="*/ 6591300 w 7708900"/>
              <a:gd name="connsiteY15" fmla="*/ 5727700 h 6223000"/>
              <a:gd name="connsiteX16" fmla="*/ 5397500 w 7708900"/>
              <a:gd name="connsiteY16" fmla="*/ 4673600 h 6223000"/>
              <a:gd name="connsiteX17" fmla="*/ 4749800 w 7708900"/>
              <a:gd name="connsiteY17" fmla="*/ 4483100 h 6223000"/>
              <a:gd name="connsiteX18" fmla="*/ 4025900 w 7708900"/>
              <a:gd name="connsiteY18" fmla="*/ 4140200 h 6223000"/>
              <a:gd name="connsiteX19" fmla="*/ 2946400 w 7708900"/>
              <a:gd name="connsiteY19" fmla="*/ 3149600 h 6223000"/>
              <a:gd name="connsiteX20" fmla="*/ 1854200 w 7708900"/>
              <a:gd name="connsiteY20" fmla="*/ 2413000 h 6223000"/>
              <a:gd name="connsiteX21" fmla="*/ 1488356 w 7708900"/>
              <a:gd name="connsiteY21" fmla="*/ 1976512 h 6223000"/>
              <a:gd name="connsiteX22" fmla="*/ 419100 w 7708900"/>
              <a:gd name="connsiteY22" fmla="*/ 1371600 h 6223000"/>
              <a:gd name="connsiteX23" fmla="*/ 25400 w 7708900"/>
              <a:gd name="connsiteY23" fmla="*/ 444500 h 6223000"/>
              <a:gd name="connsiteX24" fmla="*/ 0 w 7708900"/>
              <a:gd name="connsiteY24" fmla="*/ 0 h 6223000"/>
              <a:gd name="connsiteX25" fmla="*/ 622300 w 7708900"/>
              <a:gd name="connsiteY25" fmla="*/ 25400 h 6223000"/>
              <a:gd name="connsiteX0" fmla="*/ 622300 w 7708900"/>
              <a:gd name="connsiteY0" fmla="*/ 25400 h 6223000"/>
              <a:gd name="connsiteX1" fmla="*/ 596900 w 7708900"/>
              <a:gd name="connsiteY1" fmla="*/ 355600 h 6223000"/>
              <a:gd name="connsiteX2" fmla="*/ 711200 w 7708900"/>
              <a:gd name="connsiteY2" fmla="*/ 863600 h 6223000"/>
              <a:gd name="connsiteX3" fmla="*/ 1130300 w 7708900"/>
              <a:gd name="connsiteY3" fmla="*/ 1193800 h 6223000"/>
              <a:gd name="connsiteX4" fmla="*/ 2070100 w 7708900"/>
              <a:gd name="connsiteY4" fmla="*/ 1587500 h 6223000"/>
              <a:gd name="connsiteX5" fmla="*/ 2146300 w 7708900"/>
              <a:gd name="connsiteY5" fmla="*/ 1562100 h 6223000"/>
              <a:gd name="connsiteX6" fmla="*/ 2209800 w 7708900"/>
              <a:gd name="connsiteY6" fmla="*/ 1930400 h 6223000"/>
              <a:gd name="connsiteX7" fmla="*/ 3441700 w 7708900"/>
              <a:gd name="connsiteY7" fmla="*/ 2832100 h 6223000"/>
              <a:gd name="connsiteX8" fmla="*/ 4191000 w 7708900"/>
              <a:gd name="connsiteY8" fmla="*/ 3670300 h 6223000"/>
              <a:gd name="connsiteX9" fmla="*/ 4991100 w 7708900"/>
              <a:gd name="connsiteY9" fmla="*/ 4013200 h 6223000"/>
              <a:gd name="connsiteX10" fmla="*/ 5207000 w 7708900"/>
              <a:gd name="connsiteY10" fmla="*/ 4051300 h 6223000"/>
              <a:gd name="connsiteX11" fmla="*/ 5842000 w 7708900"/>
              <a:gd name="connsiteY11" fmla="*/ 4279900 h 6223000"/>
              <a:gd name="connsiteX12" fmla="*/ 7200900 w 7708900"/>
              <a:gd name="connsiteY12" fmla="*/ 5600700 h 6223000"/>
              <a:gd name="connsiteX13" fmla="*/ 7708900 w 7708900"/>
              <a:gd name="connsiteY13" fmla="*/ 6223000 h 6223000"/>
              <a:gd name="connsiteX14" fmla="*/ 6908800 w 7708900"/>
              <a:gd name="connsiteY14" fmla="*/ 6223000 h 6223000"/>
              <a:gd name="connsiteX15" fmla="*/ 6591300 w 7708900"/>
              <a:gd name="connsiteY15" fmla="*/ 5727700 h 6223000"/>
              <a:gd name="connsiteX16" fmla="*/ 5397500 w 7708900"/>
              <a:gd name="connsiteY16" fmla="*/ 4673600 h 6223000"/>
              <a:gd name="connsiteX17" fmla="*/ 4749800 w 7708900"/>
              <a:gd name="connsiteY17" fmla="*/ 4483100 h 6223000"/>
              <a:gd name="connsiteX18" fmla="*/ 4025900 w 7708900"/>
              <a:gd name="connsiteY18" fmla="*/ 4140200 h 6223000"/>
              <a:gd name="connsiteX19" fmla="*/ 2946400 w 7708900"/>
              <a:gd name="connsiteY19" fmla="*/ 3149600 h 6223000"/>
              <a:gd name="connsiteX20" fmla="*/ 1854200 w 7708900"/>
              <a:gd name="connsiteY20" fmla="*/ 2413000 h 6223000"/>
              <a:gd name="connsiteX21" fmla="*/ 1488356 w 7708900"/>
              <a:gd name="connsiteY21" fmla="*/ 1976512 h 6223000"/>
              <a:gd name="connsiteX22" fmla="*/ 336228 w 7708900"/>
              <a:gd name="connsiteY22" fmla="*/ 1328440 h 6223000"/>
              <a:gd name="connsiteX23" fmla="*/ 25400 w 7708900"/>
              <a:gd name="connsiteY23" fmla="*/ 444500 h 6223000"/>
              <a:gd name="connsiteX24" fmla="*/ 0 w 7708900"/>
              <a:gd name="connsiteY24" fmla="*/ 0 h 6223000"/>
              <a:gd name="connsiteX25" fmla="*/ 622300 w 7708900"/>
              <a:gd name="connsiteY25" fmla="*/ 25400 h 6223000"/>
              <a:gd name="connsiteX0" fmla="*/ 622300 w 7708900"/>
              <a:gd name="connsiteY0" fmla="*/ 25400 h 6223000"/>
              <a:gd name="connsiteX1" fmla="*/ 596900 w 7708900"/>
              <a:gd name="connsiteY1" fmla="*/ 355600 h 6223000"/>
              <a:gd name="connsiteX2" fmla="*/ 711200 w 7708900"/>
              <a:gd name="connsiteY2" fmla="*/ 863600 h 6223000"/>
              <a:gd name="connsiteX3" fmla="*/ 1130300 w 7708900"/>
              <a:gd name="connsiteY3" fmla="*/ 1193800 h 6223000"/>
              <a:gd name="connsiteX4" fmla="*/ 2070100 w 7708900"/>
              <a:gd name="connsiteY4" fmla="*/ 1587500 h 6223000"/>
              <a:gd name="connsiteX5" fmla="*/ 2146300 w 7708900"/>
              <a:gd name="connsiteY5" fmla="*/ 1562100 h 6223000"/>
              <a:gd name="connsiteX6" fmla="*/ 2209800 w 7708900"/>
              <a:gd name="connsiteY6" fmla="*/ 1930400 h 6223000"/>
              <a:gd name="connsiteX7" fmla="*/ 3441700 w 7708900"/>
              <a:gd name="connsiteY7" fmla="*/ 2832100 h 6223000"/>
              <a:gd name="connsiteX8" fmla="*/ 4191000 w 7708900"/>
              <a:gd name="connsiteY8" fmla="*/ 3670300 h 6223000"/>
              <a:gd name="connsiteX9" fmla="*/ 4991100 w 7708900"/>
              <a:gd name="connsiteY9" fmla="*/ 4013200 h 6223000"/>
              <a:gd name="connsiteX10" fmla="*/ 5207000 w 7708900"/>
              <a:gd name="connsiteY10" fmla="*/ 4051300 h 6223000"/>
              <a:gd name="connsiteX11" fmla="*/ 5842000 w 7708900"/>
              <a:gd name="connsiteY11" fmla="*/ 4279900 h 6223000"/>
              <a:gd name="connsiteX12" fmla="*/ 7200900 w 7708900"/>
              <a:gd name="connsiteY12" fmla="*/ 5600700 h 6223000"/>
              <a:gd name="connsiteX13" fmla="*/ 7708900 w 7708900"/>
              <a:gd name="connsiteY13" fmla="*/ 6223000 h 6223000"/>
              <a:gd name="connsiteX14" fmla="*/ 6908800 w 7708900"/>
              <a:gd name="connsiteY14" fmla="*/ 6223000 h 6223000"/>
              <a:gd name="connsiteX15" fmla="*/ 6591300 w 7708900"/>
              <a:gd name="connsiteY15" fmla="*/ 5727700 h 6223000"/>
              <a:gd name="connsiteX16" fmla="*/ 5397500 w 7708900"/>
              <a:gd name="connsiteY16" fmla="*/ 4673600 h 6223000"/>
              <a:gd name="connsiteX17" fmla="*/ 4749800 w 7708900"/>
              <a:gd name="connsiteY17" fmla="*/ 4483100 h 6223000"/>
              <a:gd name="connsiteX18" fmla="*/ 4008636 w 7708900"/>
              <a:gd name="connsiteY18" fmla="*/ 4136752 h 6223000"/>
              <a:gd name="connsiteX19" fmla="*/ 2946400 w 7708900"/>
              <a:gd name="connsiteY19" fmla="*/ 3149600 h 6223000"/>
              <a:gd name="connsiteX20" fmla="*/ 1854200 w 7708900"/>
              <a:gd name="connsiteY20" fmla="*/ 2413000 h 6223000"/>
              <a:gd name="connsiteX21" fmla="*/ 1488356 w 7708900"/>
              <a:gd name="connsiteY21" fmla="*/ 1976512 h 6223000"/>
              <a:gd name="connsiteX22" fmla="*/ 336228 w 7708900"/>
              <a:gd name="connsiteY22" fmla="*/ 1328440 h 6223000"/>
              <a:gd name="connsiteX23" fmla="*/ 25400 w 7708900"/>
              <a:gd name="connsiteY23" fmla="*/ 444500 h 6223000"/>
              <a:gd name="connsiteX24" fmla="*/ 0 w 7708900"/>
              <a:gd name="connsiteY24" fmla="*/ 0 h 6223000"/>
              <a:gd name="connsiteX25" fmla="*/ 622300 w 7708900"/>
              <a:gd name="connsiteY25" fmla="*/ 25400 h 6223000"/>
              <a:gd name="connsiteX0" fmla="*/ 622300 w 7708900"/>
              <a:gd name="connsiteY0" fmla="*/ 25400 h 6223000"/>
              <a:gd name="connsiteX1" fmla="*/ 596900 w 7708900"/>
              <a:gd name="connsiteY1" fmla="*/ 355600 h 6223000"/>
              <a:gd name="connsiteX2" fmla="*/ 711200 w 7708900"/>
              <a:gd name="connsiteY2" fmla="*/ 863600 h 6223000"/>
              <a:gd name="connsiteX3" fmla="*/ 1130300 w 7708900"/>
              <a:gd name="connsiteY3" fmla="*/ 1193800 h 6223000"/>
              <a:gd name="connsiteX4" fmla="*/ 2070100 w 7708900"/>
              <a:gd name="connsiteY4" fmla="*/ 1587500 h 6223000"/>
              <a:gd name="connsiteX5" fmla="*/ 2146300 w 7708900"/>
              <a:gd name="connsiteY5" fmla="*/ 1562100 h 6223000"/>
              <a:gd name="connsiteX6" fmla="*/ 2209800 w 7708900"/>
              <a:gd name="connsiteY6" fmla="*/ 1930400 h 6223000"/>
              <a:gd name="connsiteX7" fmla="*/ 3441700 w 7708900"/>
              <a:gd name="connsiteY7" fmla="*/ 2832100 h 6223000"/>
              <a:gd name="connsiteX8" fmla="*/ 4191000 w 7708900"/>
              <a:gd name="connsiteY8" fmla="*/ 3670300 h 6223000"/>
              <a:gd name="connsiteX9" fmla="*/ 4991100 w 7708900"/>
              <a:gd name="connsiteY9" fmla="*/ 4013200 h 6223000"/>
              <a:gd name="connsiteX10" fmla="*/ 5207000 w 7708900"/>
              <a:gd name="connsiteY10" fmla="*/ 4051300 h 6223000"/>
              <a:gd name="connsiteX11" fmla="*/ 5842000 w 7708900"/>
              <a:gd name="connsiteY11" fmla="*/ 4279900 h 6223000"/>
              <a:gd name="connsiteX12" fmla="*/ 7200900 w 7708900"/>
              <a:gd name="connsiteY12" fmla="*/ 5600700 h 6223000"/>
              <a:gd name="connsiteX13" fmla="*/ 7708900 w 7708900"/>
              <a:gd name="connsiteY13" fmla="*/ 6223000 h 6223000"/>
              <a:gd name="connsiteX14" fmla="*/ 6908800 w 7708900"/>
              <a:gd name="connsiteY14" fmla="*/ 6223000 h 6223000"/>
              <a:gd name="connsiteX15" fmla="*/ 6591300 w 7708900"/>
              <a:gd name="connsiteY15" fmla="*/ 5727700 h 6223000"/>
              <a:gd name="connsiteX16" fmla="*/ 5397500 w 7708900"/>
              <a:gd name="connsiteY16" fmla="*/ 4673600 h 6223000"/>
              <a:gd name="connsiteX17" fmla="*/ 4749800 w 7708900"/>
              <a:gd name="connsiteY17" fmla="*/ 4483100 h 6223000"/>
              <a:gd name="connsiteX18" fmla="*/ 4008636 w 7708900"/>
              <a:gd name="connsiteY18" fmla="*/ 4136752 h 6223000"/>
              <a:gd name="connsiteX19" fmla="*/ 2946400 w 7708900"/>
              <a:gd name="connsiteY19" fmla="*/ 3149600 h 6223000"/>
              <a:gd name="connsiteX20" fmla="*/ 1854200 w 7708900"/>
              <a:gd name="connsiteY20" fmla="*/ 2413000 h 6223000"/>
              <a:gd name="connsiteX21" fmla="*/ 1488356 w 7708900"/>
              <a:gd name="connsiteY21" fmla="*/ 1976512 h 6223000"/>
              <a:gd name="connsiteX22" fmla="*/ 336228 w 7708900"/>
              <a:gd name="connsiteY22" fmla="*/ 1328440 h 6223000"/>
              <a:gd name="connsiteX23" fmla="*/ 25400 w 7708900"/>
              <a:gd name="connsiteY23" fmla="*/ 444500 h 6223000"/>
              <a:gd name="connsiteX24" fmla="*/ 0 w 7708900"/>
              <a:gd name="connsiteY24" fmla="*/ 0 h 6223000"/>
              <a:gd name="connsiteX25" fmla="*/ 622300 w 7708900"/>
              <a:gd name="connsiteY25" fmla="*/ 25400 h 6223000"/>
              <a:gd name="connsiteX0" fmla="*/ 622300 w 7708900"/>
              <a:gd name="connsiteY0" fmla="*/ 25400 h 6223000"/>
              <a:gd name="connsiteX1" fmla="*/ 596900 w 7708900"/>
              <a:gd name="connsiteY1" fmla="*/ 355600 h 6223000"/>
              <a:gd name="connsiteX2" fmla="*/ 711200 w 7708900"/>
              <a:gd name="connsiteY2" fmla="*/ 863600 h 6223000"/>
              <a:gd name="connsiteX3" fmla="*/ 1130300 w 7708900"/>
              <a:gd name="connsiteY3" fmla="*/ 1193800 h 6223000"/>
              <a:gd name="connsiteX4" fmla="*/ 2070100 w 7708900"/>
              <a:gd name="connsiteY4" fmla="*/ 1587500 h 6223000"/>
              <a:gd name="connsiteX5" fmla="*/ 2146300 w 7708900"/>
              <a:gd name="connsiteY5" fmla="*/ 1562100 h 6223000"/>
              <a:gd name="connsiteX6" fmla="*/ 2209800 w 7708900"/>
              <a:gd name="connsiteY6" fmla="*/ 1930400 h 6223000"/>
              <a:gd name="connsiteX7" fmla="*/ 3441700 w 7708900"/>
              <a:gd name="connsiteY7" fmla="*/ 2832100 h 6223000"/>
              <a:gd name="connsiteX8" fmla="*/ 4191000 w 7708900"/>
              <a:gd name="connsiteY8" fmla="*/ 3670300 h 6223000"/>
              <a:gd name="connsiteX9" fmla="*/ 4991100 w 7708900"/>
              <a:gd name="connsiteY9" fmla="*/ 4013200 h 6223000"/>
              <a:gd name="connsiteX10" fmla="*/ 5207000 w 7708900"/>
              <a:gd name="connsiteY10" fmla="*/ 4051300 h 6223000"/>
              <a:gd name="connsiteX11" fmla="*/ 5842000 w 7708900"/>
              <a:gd name="connsiteY11" fmla="*/ 4279900 h 6223000"/>
              <a:gd name="connsiteX12" fmla="*/ 7200900 w 7708900"/>
              <a:gd name="connsiteY12" fmla="*/ 5600700 h 6223000"/>
              <a:gd name="connsiteX13" fmla="*/ 7708900 w 7708900"/>
              <a:gd name="connsiteY13" fmla="*/ 6223000 h 6223000"/>
              <a:gd name="connsiteX14" fmla="*/ 6908800 w 7708900"/>
              <a:gd name="connsiteY14" fmla="*/ 6223000 h 6223000"/>
              <a:gd name="connsiteX15" fmla="*/ 6591300 w 7708900"/>
              <a:gd name="connsiteY15" fmla="*/ 5727700 h 6223000"/>
              <a:gd name="connsiteX16" fmla="*/ 5397500 w 7708900"/>
              <a:gd name="connsiteY16" fmla="*/ 4673600 h 6223000"/>
              <a:gd name="connsiteX17" fmla="*/ 4749800 w 7708900"/>
              <a:gd name="connsiteY17" fmla="*/ 4483100 h 6223000"/>
              <a:gd name="connsiteX18" fmla="*/ 4008636 w 7708900"/>
              <a:gd name="connsiteY18" fmla="*/ 4208760 h 6223000"/>
              <a:gd name="connsiteX19" fmla="*/ 2946400 w 7708900"/>
              <a:gd name="connsiteY19" fmla="*/ 3149600 h 6223000"/>
              <a:gd name="connsiteX20" fmla="*/ 1854200 w 7708900"/>
              <a:gd name="connsiteY20" fmla="*/ 2413000 h 6223000"/>
              <a:gd name="connsiteX21" fmla="*/ 1488356 w 7708900"/>
              <a:gd name="connsiteY21" fmla="*/ 1976512 h 6223000"/>
              <a:gd name="connsiteX22" fmla="*/ 336228 w 7708900"/>
              <a:gd name="connsiteY22" fmla="*/ 1328440 h 6223000"/>
              <a:gd name="connsiteX23" fmla="*/ 25400 w 7708900"/>
              <a:gd name="connsiteY23" fmla="*/ 444500 h 6223000"/>
              <a:gd name="connsiteX24" fmla="*/ 0 w 7708900"/>
              <a:gd name="connsiteY24" fmla="*/ 0 h 6223000"/>
              <a:gd name="connsiteX25" fmla="*/ 622300 w 7708900"/>
              <a:gd name="connsiteY25" fmla="*/ 25400 h 6223000"/>
              <a:gd name="connsiteX0" fmla="*/ 622300 w 7708900"/>
              <a:gd name="connsiteY0" fmla="*/ 25400 h 6223000"/>
              <a:gd name="connsiteX1" fmla="*/ 596900 w 7708900"/>
              <a:gd name="connsiteY1" fmla="*/ 355600 h 6223000"/>
              <a:gd name="connsiteX2" fmla="*/ 711200 w 7708900"/>
              <a:gd name="connsiteY2" fmla="*/ 863600 h 6223000"/>
              <a:gd name="connsiteX3" fmla="*/ 1130300 w 7708900"/>
              <a:gd name="connsiteY3" fmla="*/ 1193800 h 6223000"/>
              <a:gd name="connsiteX4" fmla="*/ 2070100 w 7708900"/>
              <a:gd name="connsiteY4" fmla="*/ 1587500 h 6223000"/>
              <a:gd name="connsiteX5" fmla="*/ 2146300 w 7708900"/>
              <a:gd name="connsiteY5" fmla="*/ 1562100 h 6223000"/>
              <a:gd name="connsiteX6" fmla="*/ 2209800 w 7708900"/>
              <a:gd name="connsiteY6" fmla="*/ 1930400 h 6223000"/>
              <a:gd name="connsiteX7" fmla="*/ 3441700 w 7708900"/>
              <a:gd name="connsiteY7" fmla="*/ 2832100 h 6223000"/>
              <a:gd name="connsiteX8" fmla="*/ 4191000 w 7708900"/>
              <a:gd name="connsiteY8" fmla="*/ 3670300 h 6223000"/>
              <a:gd name="connsiteX9" fmla="*/ 4991100 w 7708900"/>
              <a:gd name="connsiteY9" fmla="*/ 4013200 h 6223000"/>
              <a:gd name="connsiteX10" fmla="*/ 5207000 w 7708900"/>
              <a:gd name="connsiteY10" fmla="*/ 4051300 h 6223000"/>
              <a:gd name="connsiteX11" fmla="*/ 5842000 w 7708900"/>
              <a:gd name="connsiteY11" fmla="*/ 4279900 h 6223000"/>
              <a:gd name="connsiteX12" fmla="*/ 7200900 w 7708900"/>
              <a:gd name="connsiteY12" fmla="*/ 5600700 h 6223000"/>
              <a:gd name="connsiteX13" fmla="*/ 7708900 w 7708900"/>
              <a:gd name="connsiteY13" fmla="*/ 6223000 h 6223000"/>
              <a:gd name="connsiteX14" fmla="*/ 6908800 w 7708900"/>
              <a:gd name="connsiteY14" fmla="*/ 6223000 h 6223000"/>
              <a:gd name="connsiteX15" fmla="*/ 6591300 w 7708900"/>
              <a:gd name="connsiteY15" fmla="*/ 5727700 h 6223000"/>
              <a:gd name="connsiteX16" fmla="*/ 5397500 w 7708900"/>
              <a:gd name="connsiteY16" fmla="*/ 4673600 h 6223000"/>
              <a:gd name="connsiteX17" fmla="*/ 4749800 w 7708900"/>
              <a:gd name="connsiteY17" fmla="*/ 4483100 h 6223000"/>
              <a:gd name="connsiteX18" fmla="*/ 4008636 w 7708900"/>
              <a:gd name="connsiteY18" fmla="*/ 4208760 h 6223000"/>
              <a:gd name="connsiteX19" fmla="*/ 2946400 w 7708900"/>
              <a:gd name="connsiteY19" fmla="*/ 3149600 h 6223000"/>
              <a:gd name="connsiteX20" fmla="*/ 1854200 w 7708900"/>
              <a:gd name="connsiteY20" fmla="*/ 2413000 h 6223000"/>
              <a:gd name="connsiteX21" fmla="*/ 1488356 w 7708900"/>
              <a:gd name="connsiteY21" fmla="*/ 1976512 h 6223000"/>
              <a:gd name="connsiteX22" fmla="*/ 336228 w 7708900"/>
              <a:gd name="connsiteY22" fmla="*/ 1328440 h 6223000"/>
              <a:gd name="connsiteX23" fmla="*/ 25400 w 7708900"/>
              <a:gd name="connsiteY23" fmla="*/ 444500 h 6223000"/>
              <a:gd name="connsiteX24" fmla="*/ 0 w 7708900"/>
              <a:gd name="connsiteY24" fmla="*/ 0 h 6223000"/>
              <a:gd name="connsiteX25" fmla="*/ 622300 w 7708900"/>
              <a:gd name="connsiteY25" fmla="*/ 25400 h 6223000"/>
              <a:gd name="connsiteX0" fmla="*/ 622300 w 7708900"/>
              <a:gd name="connsiteY0" fmla="*/ 25400 h 6223000"/>
              <a:gd name="connsiteX1" fmla="*/ 596900 w 7708900"/>
              <a:gd name="connsiteY1" fmla="*/ 355600 h 6223000"/>
              <a:gd name="connsiteX2" fmla="*/ 711200 w 7708900"/>
              <a:gd name="connsiteY2" fmla="*/ 863600 h 6223000"/>
              <a:gd name="connsiteX3" fmla="*/ 1130300 w 7708900"/>
              <a:gd name="connsiteY3" fmla="*/ 1193800 h 6223000"/>
              <a:gd name="connsiteX4" fmla="*/ 2070100 w 7708900"/>
              <a:gd name="connsiteY4" fmla="*/ 1587500 h 6223000"/>
              <a:gd name="connsiteX5" fmla="*/ 2146300 w 7708900"/>
              <a:gd name="connsiteY5" fmla="*/ 1562100 h 6223000"/>
              <a:gd name="connsiteX6" fmla="*/ 2209800 w 7708900"/>
              <a:gd name="connsiteY6" fmla="*/ 1930400 h 6223000"/>
              <a:gd name="connsiteX7" fmla="*/ 3441700 w 7708900"/>
              <a:gd name="connsiteY7" fmla="*/ 2832100 h 6223000"/>
              <a:gd name="connsiteX8" fmla="*/ 4191000 w 7708900"/>
              <a:gd name="connsiteY8" fmla="*/ 3670300 h 6223000"/>
              <a:gd name="connsiteX9" fmla="*/ 4991100 w 7708900"/>
              <a:gd name="connsiteY9" fmla="*/ 4013200 h 6223000"/>
              <a:gd name="connsiteX10" fmla="*/ 5207000 w 7708900"/>
              <a:gd name="connsiteY10" fmla="*/ 4051300 h 6223000"/>
              <a:gd name="connsiteX11" fmla="*/ 5842000 w 7708900"/>
              <a:gd name="connsiteY11" fmla="*/ 4279900 h 6223000"/>
              <a:gd name="connsiteX12" fmla="*/ 7200900 w 7708900"/>
              <a:gd name="connsiteY12" fmla="*/ 5600700 h 6223000"/>
              <a:gd name="connsiteX13" fmla="*/ 7708900 w 7708900"/>
              <a:gd name="connsiteY13" fmla="*/ 6223000 h 6223000"/>
              <a:gd name="connsiteX14" fmla="*/ 6908800 w 7708900"/>
              <a:gd name="connsiteY14" fmla="*/ 6223000 h 6223000"/>
              <a:gd name="connsiteX15" fmla="*/ 6591300 w 7708900"/>
              <a:gd name="connsiteY15" fmla="*/ 5727700 h 6223000"/>
              <a:gd name="connsiteX16" fmla="*/ 5448796 w 7708900"/>
              <a:gd name="connsiteY16" fmla="*/ 4784824 h 6223000"/>
              <a:gd name="connsiteX17" fmla="*/ 4749800 w 7708900"/>
              <a:gd name="connsiteY17" fmla="*/ 4483100 h 6223000"/>
              <a:gd name="connsiteX18" fmla="*/ 4008636 w 7708900"/>
              <a:gd name="connsiteY18" fmla="*/ 4208760 h 6223000"/>
              <a:gd name="connsiteX19" fmla="*/ 2946400 w 7708900"/>
              <a:gd name="connsiteY19" fmla="*/ 3149600 h 6223000"/>
              <a:gd name="connsiteX20" fmla="*/ 1854200 w 7708900"/>
              <a:gd name="connsiteY20" fmla="*/ 2413000 h 6223000"/>
              <a:gd name="connsiteX21" fmla="*/ 1488356 w 7708900"/>
              <a:gd name="connsiteY21" fmla="*/ 1976512 h 6223000"/>
              <a:gd name="connsiteX22" fmla="*/ 336228 w 7708900"/>
              <a:gd name="connsiteY22" fmla="*/ 1328440 h 6223000"/>
              <a:gd name="connsiteX23" fmla="*/ 25400 w 7708900"/>
              <a:gd name="connsiteY23" fmla="*/ 444500 h 6223000"/>
              <a:gd name="connsiteX24" fmla="*/ 0 w 7708900"/>
              <a:gd name="connsiteY24" fmla="*/ 0 h 6223000"/>
              <a:gd name="connsiteX25" fmla="*/ 622300 w 7708900"/>
              <a:gd name="connsiteY25" fmla="*/ 25400 h 6223000"/>
              <a:gd name="connsiteX0" fmla="*/ 622300 w 7708900"/>
              <a:gd name="connsiteY0" fmla="*/ 25400 h 6223000"/>
              <a:gd name="connsiteX1" fmla="*/ 596900 w 7708900"/>
              <a:gd name="connsiteY1" fmla="*/ 355600 h 6223000"/>
              <a:gd name="connsiteX2" fmla="*/ 711200 w 7708900"/>
              <a:gd name="connsiteY2" fmla="*/ 863600 h 6223000"/>
              <a:gd name="connsiteX3" fmla="*/ 1130300 w 7708900"/>
              <a:gd name="connsiteY3" fmla="*/ 1193800 h 6223000"/>
              <a:gd name="connsiteX4" fmla="*/ 2070100 w 7708900"/>
              <a:gd name="connsiteY4" fmla="*/ 1587500 h 6223000"/>
              <a:gd name="connsiteX5" fmla="*/ 2146300 w 7708900"/>
              <a:gd name="connsiteY5" fmla="*/ 1562100 h 6223000"/>
              <a:gd name="connsiteX6" fmla="*/ 2209800 w 7708900"/>
              <a:gd name="connsiteY6" fmla="*/ 1930400 h 6223000"/>
              <a:gd name="connsiteX7" fmla="*/ 3441700 w 7708900"/>
              <a:gd name="connsiteY7" fmla="*/ 2832100 h 6223000"/>
              <a:gd name="connsiteX8" fmla="*/ 4191000 w 7708900"/>
              <a:gd name="connsiteY8" fmla="*/ 3670300 h 6223000"/>
              <a:gd name="connsiteX9" fmla="*/ 4991100 w 7708900"/>
              <a:gd name="connsiteY9" fmla="*/ 4013200 h 6223000"/>
              <a:gd name="connsiteX10" fmla="*/ 5207000 w 7708900"/>
              <a:gd name="connsiteY10" fmla="*/ 4051300 h 6223000"/>
              <a:gd name="connsiteX11" fmla="*/ 5842000 w 7708900"/>
              <a:gd name="connsiteY11" fmla="*/ 4279900 h 6223000"/>
              <a:gd name="connsiteX12" fmla="*/ 7200900 w 7708900"/>
              <a:gd name="connsiteY12" fmla="*/ 5600700 h 6223000"/>
              <a:gd name="connsiteX13" fmla="*/ 7708900 w 7708900"/>
              <a:gd name="connsiteY13" fmla="*/ 6223000 h 6223000"/>
              <a:gd name="connsiteX14" fmla="*/ 6908800 w 7708900"/>
              <a:gd name="connsiteY14" fmla="*/ 6223000 h 6223000"/>
              <a:gd name="connsiteX15" fmla="*/ 6528916 w 7708900"/>
              <a:gd name="connsiteY15" fmla="*/ 5792936 h 6223000"/>
              <a:gd name="connsiteX16" fmla="*/ 5448796 w 7708900"/>
              <a:gd name="connsiteY16" fmla="*/ 4784824 h 6223000"/>
              <a:gd name="connsiteX17" fmla="*/ 4749800 w 7708900"/>
              <a:gd name="connsiteY17" fmla="*/ 4483100 h 6223000"/>
              <a:gd name="connsiteX18" fmla="*/ 4008636 w 7708900"/>
              <a:gd name="connsiteY18" fmla="*/ 4208760 h 6223000"/>
              <a:gd name="connsiteX19" fmla="*/ 2946400 w 7708900"/>
              <a:gd name="connsiteY19" fmla="*/ 3149600 h 6223000"/>
              <a:gd name="connsiteX20" fmla="*/ 1854200 w 7708900"/>
              <a:gd name="connsiteY20" fmla="*/ 2413000 h 6223000"/>
              <a:gd name="connsiteX21" fmla="*/ 1488356 w 7708900"/>
              <a:gd name="connsiteY21" fmla="*/ 1976512 h 6223000"/>
              <a:gd name="connsiteX22" fmla="*/ 336228 w 7708900"/>
              <a:gd name="connsiteY22" fmla="*/ 1328440 h 6223000"/>
              <a:gd name="connsiteX23" fmla="*/ 25400 w 7708900"/>
              <a:gd name="connsiteY23" fmla="*/ 444500 h 6223000"/>
              <a:gd name="connsiteX24" fmla="*/ 0 w 7708900"/>
              <a:gd name="connsiteY24" fmla="*/ 0 h 6223000"/>
              <a:gd name="connsiteX25" fmla="*/ 622300 w 7708900"/>
              <a:gd name="connsiteY25" fmla="*/ 25400 h 6223000"/>
              <a:gd name="connsiteX0" fmla="*/ 622300 w 7708900"/>
              <a:gd name="connsiteY0" fmla="*/ 25400 h 6223000"/>
              <a:gd name="connsiteX1" fmla="*/ 596900 w 7708900"/>
              <a:gd name="connsiteY1" fmla="*/ 355600 h 6223000"/>
              <a:gd name="connsiteX2" fmla="*/ 711200 w 7708900"/>
              <a:gd name="connsiteY2" fmla="*/ 863600 h 6223000"/>
              <a:gd name="connsiteX3" fmla="*/ 1130300 w 7708900"/>
              <a:gd name="connsiteY3" fmla="*/ 1193800 h 6223000"/>
              <a:gd name="connsiteX4" fmla="*/ 2070100 w 7708900"/>
              <a:gd name="connsiteY4" fmla="*/ 1587500 h 6223000"/>
              <a:gd name="connsiteX5" fmla="*/ 2146300 w 7708900"/>
              <a:gd name="connsiteY5" fmla="*/ 1562100 h 6223000"/>
              <a:gd name="connsiteX6" fmla="*/ 2209800 w 7708900"/>
              <a:gd name="connsiteY6" fmla="*/ 1930400 h 6223000"/>
              <a:gd name="connsiteX7" fmla="*/ 3441700 w 7708900"/>
              <a:gd name="connsiteY7" fmla="*/ 2832100 h 6223000"/>
              <a:gd name="connsiteX8" fmla="*/ 4191000 w 7708900"/>
              <a:gd name="connsiteY8" fmla="*/ 3670300 h 6223000"/>
              <a:gd name="connsiteX9" fmla="*/ 4991100 w 7708900"/>
              <a:gd name="connsiteY9" fmla="*/ 4013200 h 6223000"/>
              <a:gd name="connsiteX10" fmla="*/ 5207000 w 7708900"/>
              <a:gd name="connsiteY10" fmla="*/ 4051300 h 6223000"/>
              <a:gd name="connsiteX11" fmla="*/ 5842000 w 7708900"/>
              <a:gd name="connsiteY11" fmla="*/ 4279900 h 6223000"/>
              <a:gd name="connsiteX12" fmla="*/ 7200900 w 7708900"/>
              <a:gd name="connsiteY12" fmla="*/ 5600700 h 6223000"/>
              <a:gd name="connsiteX13" fmla="*/ 7708900 w 7708900"/>
              <a:gd name="connsiteY13" fmla="*/ 6223000 h 6223000"/>
              <a:gd name="connsiteX14" fmla="*/ 6908800 w 7708900"/>
              <a:gd name="connsiteY14" fmla="*/ 6223000 h 6223000"/>
              <a:gd name="connsiteX15" fmla="*/ 6528916 w 7708900"/>
              <a:gd name="connsiteY15" fmla="*/ 5792936 h 6223000"/>
              <a:gd name="connsiteX16" fmla="*/ 5448796 w 7708900"/>
              <a:gd name="connsiteY16" fmla="*/ 4784824 h 6223000"/>
              <a:gd name="connsiteX17" fmla="*/ 4749800 w 7708900"/>
              <a:gd name="connsiteY17" fmla="*/ 4483100 h 6223000"/>
              <a:gd name="connsiteX18" fmla="*/ 4008636 w 7708900"/>
              <a:gd name="connsiteY18" fmla="*/ 4208760 h 6223000"/>
              <a:gd name="connsiteX19" fmla="*/ 2946400 w 7708900"/>
              <a:gd name="connsiteY19" fmla="*/ 3149600 h 6223000"/>
              <a:gd name="connsiteX20" fmla="*/ 1854200 w 7708900"/>
              <a:gd name="connsiteY20" fmla="*/ 2413000 h 6223000"/>
              <a:gd name="connsiteX21" fmla="*/ 1488356 w 7708900"/>
              <a:gd name="connsiteY21" fmla="*/ 1904504 h 6223000"/>
              <a:gd name="connsiteX22" fmla="*/ 336228 w 7708900"/>
              <a:gd name="connsiteY22" fmla="*/ 1328440 h 6223000"/>
              <a:gd name="connsiteX23" fmla="*/ 25400 w 7708900"/>
              <a:gd name="connsiteY23" fmla="*/ 444500 h 6223000"/>
              <a:gd name="connsiteX24" fmla="*/ 0 w 7708900"/>
              <a:gd name="connsiteY24" fmla="*/ 0 h 6223000"/>
              <a:gd name="connsiteX25" fmla="*/ 622300 w 7708900"/>
              <a:gd name="connsiteY25" fmla="*/ 25400 h 6223000"/>
              <a:gd name="connsiteX0" fmla="*/ 622300 w 7708900"/>
              <a:gd name="connsiteY0" fmla="*/ 25400 h 6223000"/>
              <a:gd name="connsiteX1" fmla="*/ 596900 w 7708900"/>
              <a:gd name="connsiteY1" fmla="*/ 355600 h 6223000"/>
              <a:gd name="connsiteX2" fmla="*/ 711200 w 7708900"/>
              <a:gd name="connsiteY2" fmla="*/ 863600 h 6223000"/>
              <a:gd name="connsiteX3" fmla="*/ 1130300 w 7708900"/>
              <a:gd name="connsiteY3" fmla="*/ 1193800 h 6223000"/>
              <a:gd name="connsiteX4" fmla="*/ 2070100 w 7708900"/>
              <a:gd name="connsiteY4" fmla="*/ 1587500 h 6223000"/>
              <a:gd name="connsiteX5" fmla="*/ 2146300 w 7708900"/>
              <a:gd name="connsiteY5" fmla="*/ 1562100 h 6223000"/>
              <a:gd name="connsiteX6" fmla="*/ 2209800 w 7708900"/>
              <a:gd name="connsiteY6" fmla="*/ 1930400 h 6223000"/>
              <a:gd name="connsiteX7" fmla="*/ 3441700 w 7708900"/>
              <a:gd name="connsiteY7" fmla="*/ 2832100 h 6223000"/>
              <a:gd name="connsiteX8" fmla="*/ 4191000 w 7708900"/>
              <a:gd name="connsiteY8" fmla="*/ 3670300 h 6223000"/>
              <a:gd name="connsiteX9" fmla="*/ 4991100 w 7708900"/>
              <a:gd name="connsiteY9" fmla="*/ 4013200 h 6223000"/>
              <a:gd name="connsiteX10" fmla="*/ 5207000 w 7708900"/>
              <a:gd name="connsiteY10" fmla="*/ 4051300 h 6223000"/>
              <a:gd name="connsiteX11" fmla="*/ 5842000 w 7708900"/>
              <a:gd name="connsiteY11" fmla="*/ 4279900 h 6223000"/>
              <a:gd name="connsiteX12" fmla="*/ 7200900 w 7708900"/>
              <a:gd name="connsiteY12" fmla="*/ 5600700 h 6223000"/>
              <a:gd name="connsiteX13" fmla="*/ 7708900 w 7708900"/>
              <a:gd name="connsiteY13" fmla="*/ 6223000 h 6223000"/>
              <a:gd name="connsiteX14" fmla="*/ 6908800 w 7708900"/>
              <a:gd name="connsiteY14" fmla="*/ 6223000 h 6223000"/>
              <a:gd name="connsiteX15" fmla="*/ 6528916 w 7708900"/>
              <a:gd name="connsiteY15" fmla="*/ 5792936 h 6223000"/>
              <a:gd name="connsiteX16" fmla="*/ 5448796 w 7708900"/>
              <a:gd name="connsiteY16" fmla="*/ 4784824 h 6223000"/>
              <a:gd name="connsiteX17" fmla="*/ 4749800 w 7708900"/>
              <a:gd name="connsiteY17" fmla="*/ 4483100 h 6223000"/>
              <a:gd name="connsiteX18" fmla="*/ 4008636 w 7708900"/>
              <a:gd name="connsiteY18" fmla="*/ 4208760 h 6223000"/>
              <a:gd name="connsiteX19" fmla="*/ 2946400 w 7708900"/>
              <a:gd name="connsiteY19" fmla="*/ 3149600 h 6223000"/>
              <a:gd name="connsiteX20" fmla="*/ 1854200 w 7708900"/>
              <a:gd name="connsiteY20" fmla="*/ 2413000 h 6223000"/>
              <a:gd name="connsiteX21" fmla="*/ 1488356 w 7708900"/>
              <a:gd name="connsiteY21" fmla="*/ 1904504 h 6223000"/>
              <a:gd name="connsiteX22" fmla="*/ 336228 w 7708900"/>
              <a:gd name="connsiteY22" fmla="*/ 1328440 h 6223000"/>
              <a:gd name="connsiteX23" fmla="*/ 25400 w 7708900"/>
              <a:gd name="connsiteY23" fmla="*/ 444500 h 6223000"/>
              <a:gd name="connsiteX24" fmla="*/ 0 w 7708900"/>
              <a:gd name="connsiteY24" fmla="*/ 0 h 6223000"/>
              <a:gd name="connsiteX25" fmla="*/ 622300 w 7708900"/>
              <a:gd name="connsiteY25" fmla="*/ 25400 h 622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708900" h="6223000">
                <a:moveTo>
                  <a:pt x="622300" y="25400"/>
                </a:moveTo>
                <a:lnTo>
                  <a:pt x="596900" y="355600"/>
                </a:lnTo>
                <a:lnTo>
                  <a:pt x="711200" y="863600"/>
                </a:lnTo>
                <a:lnTo>
                  <a:pt x="1130300" y="1193800"/>
                </a:lnTo>
                <a:lnTo>
                  <a:pt x="2070100" y="1587500"/>
                </a:lnTo>
                <a:lnTo>
                  <a:pt x="2146300" y="1562100"/>
                </a:lnTo>
                <a:lnTo>
                  <a:pt x="2209800" y="1930400"/>
                </a:lnTo>
                <a:lnTo>
                  <a:pt x="3441700" y="2832100"/>
                </a:lnTo>
                <a:lnTo>
                  <a:pt x="4191000" y="3670300"/>
                </a:lnTo>
                <a:lnTo>
                  <a:pt x="4991100" y="4013200"/>
                </a:lnTo>
                <a:lnTo>
                  <a:pt x="5207000" y="4051300"/>
                </a:lnTo>
                <a:lnTo>
                  <a:pt x="5842000" y="4279900"/>
                </a:lnTo>
                <a:lnTo>
                  <a:pt x="7200900" y="5600700"/>
                </a:lnTo>
                <a:lnTo>
                  <a:pt x="7708900" y="6223000"/>
                </a:lnTo>
                <a:lnTo>
                  <a:pt x="6908800" y="6223000"/>
                </a:lnTo>
                <a:lnTo>
                  <a:pt x="6528916" y="5792936"/>
                </a:lnTo>
                <a:lnTo>
                  <a:pt x="5448796" y="4784824"/>
                </a:lnTo>
                <a:lnTo>
                  <a:pt x="4749800" y="4483100"/>
                </a:lnTo>
                <a:cubicBezTo>
                  <a:pt x="4502745" y="4391653"/>
                  <a:pt x="4289723" y="4388239"/>
                  <a:pt x="4008636" y="4208760"/>
                </a:cubicBezTo>
                <a:cubicBezTo>
                  <a:pt x="3587361" y="3989197"/>
                  <a:pt x="3300479" y="3478651"/>
                  <a:pt x="2946400" y="3149600"/>
                </a:cubicBezTo>
                <a:lnTo>
                  <a:pt x="1854200" y="2413000"/>
                </a:lnTo>
                <a:lnTo>
                  <a:pt x="1488356" y="1904504"/>
                </a:lnTo>
                <a:cubicBezTo>
                  <a:pt x="1061103" y="1770401"/>
                  <a:pt x="716649" y="1506075"/>
                  <a:pt x="336228" y="1328440"/>
                </a:cubicBezTo>
                <a:lnTo>
                  <a:pt x="25400" y="444500"/>
                </a:lnTo>
                <a:lnTo>
                  <a:pt x="0" y="0"/>
                </a:lnTo>
                <a:lnTo>
                  <a:pt x="622300" y="25400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35" name="Conector de seta reta 34"/>
          <p:cNvCxnSpPr/>
          <p:nvPr/>
        </p:nvCxnSpPr>
        <p:spPr>
          <a:xfrm flipH="1">
            <a:off x="2195513" y="1611313"/>
            <a:ext cx="2160587" cy="129698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/>
          <p:cNvCxnSpPr/>
          <p:nvPr/>
        </p:nvCxnSpPr>
        <p:spPr>
          <a:xfrm flipH="1">
            <a:off x="3203575" y="1611313"/>
            <a:ext cx="1152525" cy="129698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4"/>
          <p:cNvSpPr txBox="1"/>
          <p:nvPr/>
        </p:nvSpPr>
        <p:spPr>
          <a:xfrm>
            <a:off x="34925" y="4681538"/>
            <a:ext cx="3241675" cy="1200150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Possibilidade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de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Manutenção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de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Atividades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conforme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critérios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a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serem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estabelecidos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pelo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PRA</a:t>
            </a:r>
          </a:p>
        </p:txBody>
      </p:sp>
      <p:cxnSp>
        <p:nvCxnSpPr>
          <p:cNvPr id="42" name="Conector de seta reta 41"/>
          <p:cNvCxnSpPr>
            <a:stCxn id="41" idx="0"/>
          </p:cNvCxnSpPr>
          <p:nvPr/>
        </p:nvCxnSpPr>
        <p:spPr>
          <a:xfrm flipV="1">
            <a:off x="1655763" y="2636838"/>
            <a:ext cx="2052637" cy="2044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>
            <a:stCxn id="41" idx="0"/>
          </p:cNvCxnSpPr>
          <p:nvPr/>
        </p:nvCxnSpPr>
        <p:spPr>
          <a:xfrm flipV="1">
            <a:off x="1655763" y="4076700"/>
            <a:ext cx="1547812" cy="6048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de seta reta 51"/>
          <p:cNvCxnSpPr/>
          <p:nvPr/>
        </p:nvCxnSpPr>
        <p:spPr>
          <a:xfrm flipH="1">
            <a:off x="4211638" y="3716338"/>
            <a:ext cx="2376487" cy="41592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31"/>
          <p:cNvSpPr txBox="1">
            <a:spLocks noChangeArrowheads="1"/>
          </p:cNvSpPr>
          <p:nvPr/>
        </p:nvSpPr>
        <p:spPr bwMode="auto">
          <a:xfrm>
            <a:off x="6400800" y="3429000"/>
            <a:ext cx="1339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Rio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1,2 metros</a:t>
            </a:r>
          </a:p>
        </p:txBody>
      </p:sp>
      <p:sp>
        <p:nvSpPr>
          <p:cNvPr id="19" name="TextBox 34"/>
          <p:cNvSpPr txBox="1"/>
          <p:nvPr/>
        </p:nvSpPr>
        <p:spPr>
          <a:xfrm>
            <a:off x="4427538" y="549275"/>
            <a:ext cx="3889375" cy="368300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REGRA GERAL - 30 metros</a:t>
            </a:r>
          </a:p>
        </p:txBody>
      </p:sp>
      <p:sp>
        <p:nvSpPr>
          <p:cNvPr id="20" name="Rectangle 7"/>
          <p:cNvSpPr/>
          <p:nvPr/>
        </p:nvSpPr>
        <p:spPr>
          <a:xfrm>
            <a:off x="4427538" y="981075"/>
            <a:ext cx="3889375" cy="2232025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RECOMPOSIÇÃO MÍNIMA EXIGIDA (Art. 61 §§ 1° a 4°)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      </a:t>
            </a:r>
            <a:r>
              <a:rPr lang="en-US" b="1" dirty="0" err="1">
                <a:solidFill>
                  <a:prstClr val="black"/>
                </a:solidFill>
              </a:rPr>
              <a:t>Até</a:t>
            </a:r>
            <a:r>
              <a:rPr lang="en-US" b="1" dirty="0">
                <a:solidFill>
                  <a:prstClr val="black"/>
                </a:solidFill>
              </a:rPr>
              <a:t> 1 </a:t>
            </a:r>
            <a:r>
              <a:rPr lang="en-US" b="1" dirty="0" err="1">
                <a:solidFill>
                  <a:prstClr val="black"/>
                </a:solidFill>
              </a:rPr>
              <a:t>Módulo</a:t>
            </a:r>
            <a:r>
              <a:rPr lang="en-US" b="1" dirty="0">
                <a:solidFill>
                  <a:prstClr val="black"/>
                </a:solidFill>
              </a:rPr>
              <a:t> Fiscal               5 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   de 1 a 2 </a:t>
            </a:r>
            <a:r>
              <a:rPr lang="en-US" b="1" dirty="0" err="1">
                <a:solidFill>
                  <a:prstClr val="black"/>
                </a:solidFill>
              </a:rPr>
              <a:t>Módulos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Fiscais</a:t>
            </a:r>
            <a:r>
              <a:rPr lang="en-US" b="1" dirty="0">
                <a:solidFill>
                  <a:prstClr val="black"/>
                </a:solidFill>
              </a:rPr>
              <a:t>          8 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de 2 a 4 </a:t>
            </a:r>
            <a:r>
              <a:rPr lang="en-US" b="1" dirty="0" err="1">
                <a:solidFill>
                  <a:prstClr val="black"/>
                </a:solidFill>
              </a:rPr>
              <a:t>Módulos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Fiscais</a:t>
            </a:r>
            <a:r>
              <a:rPr lang="en-US" b="1" dirty="0">
                <a:solidFill>
                  <a:prstClr val="black"/>
                </a:solidFill>
              </a:rPr>
              <a:t>            15 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de 4 a 10 </a:t>
            </a:r>
            <a:r>
              <a:rPr lang="en-US" b="1" dirty="0" err="1">
                <a:solidFill>
                  <a:prstClr val="black"/>
                </a:solidFill>
              </a:rPr>
              <a:t>Módulos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Fiscais</a:t>
            </a:r>
            <a:r>
              <a:rPr lang="en-US" b="1" dirty="0">
                <a:solidFill>
                  <a:prstClr val="black"/>
                </a:solidFill>
              </a:rPr>
              <a:t>          20 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prstClr val="black"/>
                </a:solidFill>
              </a:rPr>
              <a:t>Acima</a:t>
            </a:r>
            <a:r>
              <a:rPr lang="en-US" b="1" dirty="0">
                <a:solidFill>
                  <a:prstClr val="black"/>
                </a:solidFill>
              </a:rPr>
              <a:t> de 10 </a:t>
            </a:r>
            <a:r>
              <a:rPr lang="en-US" b="1" dirty="0" err="1">
                <a:solidFill>
                  <a:prstClr val="black"/>
                </a:solidFill>
              </a:rPr>
              <a:t>Módulos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Fiscais</a:t>
            </a:r>
            <a:r>
              <a:rPr lang="en-US" b="1" dirty="0">
                <a:solidFill>
                  <a:prstClr val="black"/>
                </a:solidFill>
              </a:rPr>
              <a:t>    30 m</a:t>
            </a:r>
          </a:p>
        </p:txBody>
      </p:sp>
      <p:sp>
        <p:nvSpPr>
          <p:cNvPr id="22" name="TextBox 34"/>
          <p:cNvSpPr txBox="1"/>
          <p:nvPr/>
        </p:nvSpPr>
        <p:spPr>
          <a:xfrm>
            <a:off x="4427538" y="2636838"/>
            <a:ext cx="3889375" cy="646112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cs typeface="Arial" charset="0"/>
              </a:rPr>
              <a:t>de 4 a 10 </a:t>
            </a:r>
            <a:r>
              <a:rPr lang="en-US" b="1" dirty="0" err="1">
                <a:solidFill>
                  <a:prstClr val="white"/>
                </a:solidFill>
                <a:cs typeface="Arial" charset="0"/>
              </a:rPr>
              <a:t>Módulos</a:t>
            </a:r>
            <a:r>
              <a:rPr lang="en-US" b="1" dirty="0">
                <a:solidFill>
                  <a:prstClr val="white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cs typeface="Arial" charset="0"/>
              </a:rPr>
              <a:t>Fiscais</a:t>
            </a:r>
            <a:r>
              <a:rPr lang="en-US" b="1" dirty="0">
                <a:solidFill>
                  <a:prstClr val="white"/>
                </a:solidFill>
                <a:cs typeface="Arial" charset="0"/>
              </a:rPr>
              <a:t>     20 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cs typeface="Arial" charset="0"/>
              </a:rPr>
              <a:t>&gt;10 </a:t>
            </a:r>
            <a:r>
              <a:rPr lang="en-US" b="1" dirty="0" err="1">
                <a:solidFill>
                  <a:prstClr val="white"/>
                </a:solidFill>
                <a:cs typeface="Arial" charset="0"/>
              </a:rPr>
              <a:t>Mód</a:t>
            </a:r>
            <a:r>
              <a:rPr lang="en-US" b="1" dirty="0">
                <a:solidFill>
                  <a:prstClr val="white"/>
                </a:solidFill>
                <a:cs typeface="Arial" charset="0"/>
              </a:rPr>
              <a:t>. </a:t>
            </a:r>
            <a:r>
              <a:rPr lang="en-US" b="1" dirty="0" err="1">
                <a:solidFill>
                  <a:prstClr val="white"/>
                </a:solidFill>
                <a:cs typeface="Arial" charset="0"/>
              </a:rPr>
              <a:t>Fiscais</a:t>
            </a:r>
            <a:r>
              <a:rPr lang="en-US" b="1" dirty="0">
                <a:solidFill>
                  <a:prstClr val="white"/>
                </a:solidFill>
                <a:cs typeface="Arial" charset="0"/>
              </a:rPr>
              <a:t>                      30m</a:t>
            </a:r>
          </a:p>
        </p:txBody>
      </p:sp>
      <p:sp>
        <p:nvSpPr>
          <p:cNvPr id="17" name="Forma livre 16"/>
          <p:cNvSpPr/>
          <p:nvPr/>
        </p:nvSpPr>
        <p:spPr>
          <a:xfrm>
            <a:off x="596900" y="500063"/>
            <a:ext cx="7797800" cy="6197600"/>
          </a:xfrm>
          <a:custGeom>
            <a:avLst/>
            <a:gdLst>
              <a:gd name="connsiteX0" fmla="*/ 584200 w 7797800"/>
              <a:gd name="connsiteY0" fmla="*/ 0 h 6197600"/>
              <a:gd name="connsiteX1" fmla="*/ 584200 w 7797800"/>
              <a:gd name="connsiteY1" fmla="*/ 355600 h 6197600"/>
              <a:gd name="connsiteX2" fmla="*/ 685800 w 7797800"/>
              <a:gd name="connsiteY2" fmla="*/ 647700 h 6197600"/>
              <a:gd name="connsiteX3" fmla="*/ 1041400 w 7797800"/>
              <a:gd name="connsiteY3" fmla="*/ 787400 h 6197600"/>
              <a:gd name="connsiteX4" fmla="*/ 1422400 w 7797800"/>
              <a:gd name="connsiteY4" fmla="*/ 901700 h 6197600"/>
              <a:gd name="connsiteX5" fmla="*/ 1689100 w 7797800"/>
              <a:gd name="connsiteY5" fmla="*/ 1054100 h 6197600"/>
              <a:gd name="connsiteX6" fmla="*/ 1803400 w 7797800"/>
              <a:gd name="connsiteY6" fmla="*/ 977900 h 6197600"/>
              <a:gd name="connsiteX7" fmla="*/ 2006600 w 7797800"/>
              <a:gd name="connsiteY7" fmla="*/ 1397000 h 6197600"/>
              <a:gd name="connsiteX8" fmla="*/ 2197100 w 7797800"/>
              <a:gd name="connsiteY8" fmla="*/ 1752600 h 6197600"/>
              <a:gd name="connsiteX9" fmla="*/ 2578100 w 7797800"/>
              <a:gd name="connsiteY9" fmla="*/ 2019300 h 6197600"/>
              <a:gd name="connsiteX10" fmla="*/ 2933700 w 7797800"/>
              <a:gd name="connsiteY10" fmla="*/ 2311400 h 6197600"/>
              <a:gd name="connsiteX11" fmla="*/ 3213100 w 7797800"/>
              <a:gd name="connsiteY11" fmla="*/ 2463800 h 6197600"/>
              <a:gd name="connsiteX12" fmla="*/ 3835400 w 7797800"/>
              <a:gd name="connsiteY12" fmla="*/ 3251200 h 6197600"/>
              <a:gd name="connsiteX13" fmla="*/ 4343400 w 7797800"/>
              <a:gd name="connsiteY13" fmla="*/ 3441700 h 6197600"/>
              <a:gd name="connsiteX14" fmla="*/ 4876800 w 7797800"/>
              <a:gd name="connsiteY14" fmla="*/ 3454400 h 6197600"/>
              <a:gd name="connsiteX15" fmla="*/ 5511800 w 7797800"/>
              <a:gd name="connsiteY15" fmla="*/ 3695700 h 6197600"/>
              <a:gd name="connsiteX16" fmla="*/ 5994400 w 7797800"/>
              <a:gd name="connsiteY16" fmla="*/ 4216400 h 6197600"/>
              <a:gd name="connsiteX17" fmla="*/ 6896100 w 7797800"/>
              <a:gd name="connsiteY17" fmla="*/ 5054600 h 6197600"/>
              <a:gd name="connsiteX18" fmla="*/ 7391400 w 7797800"/>
              <a:gd name="connsiteY18" fmla="*/ 5664200 h 6197600"/>
              <a:gd name="connsiteX19" fmla="*/ 7797800 w 7797800"/>
              <a:gd name="connsiteY19" fmla="*/ 6197600 h 6197600"/>
              <a:gd name="connsiteX20" fmla="*/ 7137400 w 7797800"/>
              <a:gd name="connsiteY20" fmla="*/ 6197600 h 6197600"/>
              <a:gd name="connsiteX21" fmla="*/ 6565900 w 7797800"/>
              <a:gd name="connsiteY21" fmla="*/ 5511800 h 6197600"/>
              <a:gd name="connsiteX22" fmla="*/ 5245100 w 7797800"/>
              <a:gd name="connsiteY22" fmla="*/ 4254500 h 6197600"/>
              <a:gd name="connsiteX23" fmla="*/ 4686300 w 7797800"/>
              <a:gd name="connsiteY23" fmla="*/ 4038600 h 6197600"/>
              <a:gd name="connsiteX24" fmla="*/ 4368800 w 7797800"/>
              <a:gd name="connsiteY24" fmla="*/ 3975100 h 6197600"/>
              <a:gd name="connsiteX25" fmla="*/ 3619500 w 7797800"/>
              <a:gd name="connsiteY25" fmla="*/ 3644900 h 6197600"/>
              <a:gd name="connsiteX26" fmla="*/ 2844800 w 7797800"/>
              <a:gd name="connsiteY26" fmla="*/ 2794000 h 6197600"/>
              <a:gd name="connsiteX27" fmla="*/ 1879600 w 7797800"/>
              <a:gd name="connsiteY27" fmla="*/ 2108200 h 6197600"/>
              <a:gd name="connsiteX28" fmla="*/ 1638300 w 7797800"/>
              <a:gd name="connsiteY28" fmla="*/ 1943100 h 6197600"/>
              <a:gd name="connsiteX29" fmla="*/ 1600200 w 7797800"/>
              <a:gd name="connsiteY29" fmla="*/ 1828800 h 6197600"/>
              <a:gd name="connsiteX30" fmla="*/ 1587500 w 7797800"/>
              <a:gd name="connsiteY30" fmla="*/ 1714500 h 6197600"/>
              <a:gd name="connsiteX31" fmla="*/ 1574800 w 7797800"/>
              <a:gd name="connsiteY31" fmla="*/ 1651000 h 6197600"/>
              <a:gd name="connsiteX32" fmla="*/ 1562100 w 7797800"/>
              <a:gd name="connsiteY32" fmla="*/ 1574800 h 6197600"/>
              <a:gd name="connsiteX33" fmla="*/ 1549400 w 7797800"/>
              <a:gd name="connsiteY33" fmla="*/ 1536700 h 6197600"/>
              <a:gd name="connsiteX34" fmla="*/ 1524000 w 7797800"/>
              <a:gd name="connsiteY34" fmla="*/ 1536700 h 6197600"/>
              <a:gd name="connsiteX35" fmla="*/ 1524000 w 7797800"/>
              <a:gd name="connsiteY35" fmla="*/ 1536700 h 6197600"/>
              <a:gd name="connsiteX36" fmla="*/ 520700 w 7797800"/>
              <a:gd name="connsiteY36" fmla="*/ 1143000 h 6197600"/>
              <a:gd name="connsiteX37" fmla="*/ 114300 w 7797800"/>
              <a:gd name="connsiteY37" fmla="*/ 838200 h 6197600"/>
              <a:gd name="connsiteX38" fmla="*/ 0 w 7797800"/>
              <a:gd name="connsiteY38" fmla="*/ 381000 h 6197600"/>
              <a:gd name="connsiteX39" fmla="*/ 12700 w 7797800"/>
              <a:gd name="connsiteY39" fmla="*/ 12700 h 6197600"/>
              <a:gd name="connsiteX40" fmla="*/ 584200 w 7797800"/>
              <a:gd name="connsiteY40" fmla="*/ 0 h 6197600"/>
              <a:gd name="connsiteX0" fmla="*/ 584200 w 7797800"/>
              <a:gd name="connsiteY0" fmla="*/ 0 h 6197600"/>
              <a:gd name="connsiteX1" fmla="*/ 584200 w 7797800"/>
              <a:gd name="connsiteY1" fmla="*/ 355600 h 6197600"/>
              <a:gd name="connsiteX2" fmla="*/ 685800 w 7797800"/>
              <a:gd name="connsiteY2" fmla="*/ 647700 h 6197600"/>
              <a:gd name="connsiteX3" fmla="*/ 1041400 w 7797800"/>
              <a:gd name="connsiteY3" fmla="*/ 787400 h 6197600"/>
              <a:gd name="connsiteX4" fmla="*/ 1422400 w 7797800"/>
              <a:gd name="connsiteY4" fmla="*/ 901700 h 6197600"/>
              <a:gd name="connsiteX5" fmla="*/ 1689100 w 7797800"/>
              <a:gd name="connsiteY5" fmla="*/ 1054100 h 6197600"/>
              <a:gd name="connsiteX6" fmla="*/ 1803400 w 7797800"/>
              <a:gd name="connsiteY6" fmla="*/ 977900 h 6197600"/>
              <a:gd name="connsiteX7" fmla="*/ 2006600 w 7797800"/>
              <a:gd name="connsiteY7" fmla="*/ 1397000 h 6197600"/>
              <a:gd name="connsiteX8" fmla="*/ 2197100 w 7797800"/>
              <a:gd name="connsiteY8" fmla="*/ 1752600 h 6197600"/>
              <a:gd name="connsiteX9" fmla="*/ 2578100 w 7797800"/>
              <a:gd name="connsiteY9" fmla="*/ 2019300 h 6197600"/>
              <a:gd name="connsiteX10" fmla="*/ 2933700 w 7797800"/>
              <a:gd name="connsiteY10" fmla="*/ 2311400 h 6197600"/>
              <a:gd name="connsiteX11" fmla="*/ 3213100 w 7797800"/>
              <a:gd name="connsiteY11" fmla="*/ 2463800 h 6197600"/>
              <a:gd name="connsiteX12" fmla="*/ 3835400 w 7797800"/>
              <a:gd name="connsiteY12" fmla="*/ 3251200 h 6197600"/>
              <a:gd name="connsiteX13" fmla="*/ 4343400 w 7797800"/>
              <a:gd name="connsiteY13" fmla="*/ 3441700 h 6197600"/>
              <a:gd name="connsiteX14" fmla="*/ 4876800 w 7797800"/>
              <a:gd name="connsiteY14" fmla="*/ 3454400 h 6197600"/>
              <a:gd name="connsiteX15" fmla="*/ 5511800 w 7797800"/>
              <a:gd name="connsiteY15" fmla="*/ 3695700 h 6197600"/>
              <a:gd name="connsiteX16" fmla="*/ 5994400 w 7797800"/>
              <a:gd name="connsiteY16" fmla="*/ 4216400 h 6197600"/>
              <a:gd name="connsiteX17" fmla="*/ 6896100 w 7797800"/>
              <a:gd name="connsiteY17" fmla="*/ 5054600 h 6197600"/>
              <a:gd name="connsiteX18" fmla="*/ 7391400 w 7797800"/>
              <a:gd name="connsiteY18" fmla="*/ 5664200 h 6197600"/>
              <a:gd name="connsiteX19" fmla="*/ 7797800 w 7797800"/>
              <a:gd name="connsiteY19" fmla="*/ 6197600 h 6197600"/>
              <a:gd name="connsiteX20" fmla="*/ 7137400 w 7797800"/>
              <a:gd name="connsiteY20" fmla="*/ 6197600 h 6197600"/>
              <a:gd name="connsiteX21" fmla="*/ 6565900 w 7797800"/>
              <a:gd name="connsiteY21" fmla="*/ 5511800 h 6197600"/>
              <a:gd name="connsiteX22" fmla="*/ 5245100 w 7797800"/>
              <a:gd name="connsiteY22" fmla="*/ 4254500 h 6197600"/>
              <a:gd name="connsiteX23" fmla="*/ 4686300 w 7797800"/>
              <a:gd name="connsiteY23" fmla="*/ 4038600 h 6197600"/>
              <a:gd name="connsiteX24" fmla="*/ 4368800 w 7797800"/>
              <a:gd name="connsiteY24" fmla="*/ 3975100 h 6197600"/>
              <a:gd name="connsiteX25" fmla="*/ 3619500 w 7797800"/>
              <a:gd name="connsiteY25" fmla="*/ 3644900 h 6197600"/>
              <a:gd name="connsiteX26" fmla="*/ 2844800 w 7797800"/>
              <a:gd name="connsiteY26" fmla="*/ 2794000 h 6197600"/>
              <a:gd name="connsiteX27" fmla="*/ 1879600 w 7797800"/>
              <a:gd name="connsiteY27" fmla="*/ 2108200 h 6197600"/>
              <a:gd name="connsiteX28" fmla="*/ 1638300 w 7797800"/>
              <a:gd name="connsiteY28" fmla="*/ 1943100 h 6197600"/>
              <a:gd name="connsiteX29" fmla="*/ 1600200 w 7797800"/>
              <a:gd name="connsiteY29" fmla="*/ 1828800 h 6197600"/>
              <a:gd name="connsiteX30" fmla="*/ 1587500 w 7797800"/>
              <a:gd name="connsiteY30" fmla="*/ 1714500 h 6197600"/>
              <a:gd name="connsiteX31" fmla="*/ 1574800 w 7797800"/>
              <a:gd name="connsiteY31" fmla="*/ 1651000 h 6197600"/>
              <a:gd name="connsiteX32" fmla="*/ 1562100 w 7797800"/>
              <a:gd name="connsiteY32" fmla="*/ 1574800 h 6197600"/>
              <a:gd name="connsiteX33" fmla="*/ 1549400 w 7797800"/>
              <a:gd name="connsiteY33" fmla="*/ 1536700 h 6197600"/>
              <a:gd name="connsiteX34" fmla="*/ 1524000 w 7797800"/>
              <a:gd name="connsiteY34" fmla="*/ 1536700 h 6197600"/>
              <a:gd name="connsiteX35" fmla="*/ 1454820 w 7797800"/>
              <a:gd name="connsiteY35" fmla="*/ 1544464 h 6197600"/>
              <a:gd name="connsiteX36" fmla="*/ 520700 w 7797800"/>
              <a:gd name="connsiteY36" fmla="*/ 1143000 h 6197600"/>
              <a:gd name="connsiteX37" fmla="*/ 114300 w 7797800"/>
              <a:gd name="connsiteY37" fmla="*/ 838200 h 6197600"/>
              <a:gd name="connsiteX38" fmla="*/ 0 w 7797800"/>
              <a:gd name="connsiteY38" fmla="*/ 381000 h 6197600"/>
              <a:gd name="connsiteX39" fmla="*/ 12700 w 7797800"/>
              <a:gd name="connsiteY39" fmla="*/ 12700 h 6197600"/>
              <a:gd name="connsiteX40" fmla="*/ 584200 w 7797800"/>
              <a:gd name="connsiteY40" fmla="*/ 0 h 61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797800" h="6197600">
                <a:moveTo>
                  <a:pt x="584200" y="0"/>
                </a:moveTo>
                <a:lnTo>
                  <a:pt x="584200" y="355600"/>
                </a:lnTo>
                <a:lnTo>
                  <a:pt x="685800" y="647700"/>
                </a:lnTo>
                <a:lnTo>
                  <a:pt x="1041400" y="787400"/>
                </a:lnTo>
                <a:lnTo>
                  <a:pt x="1422400" y="901700"/>
                </a:lnTo>
                <a:lnTo>
                  <a:pt x="1689100" y="1054100"/>
                </a:lnTo>
                <a:lnTo>
                  <a:pt x="1803400" y="977900"/>
                </a:lnTo>
                <a:lnTo>
                  <a:pt x="2006600" y="1397000"/>
                </a:lnTo>
                <a:lnTo>
                  <a:pt x="2197100" y="1752600"/>
                </a:lnTo>
                <a:lnTo>
                  <a:pt x="2578100" y="2019300"/>
                </a:lnTo>
                <a:lnTo>
                  <a:pt x="2933700" y="2311400"/>
                </a:lnTo>
                <a:lnTo>
                  <a:pt x="3213100" y="2463800"/>
                </a:lnTo>
                <a:lnTo>
                  <a:pt x="3835400" y="3251200"/>
                </a:lnTo>
                <a:lnTo>
                  <a:pt x="4343400" y="3441700"/>
                </a:lnTo>
                <a:lnTo>
                  <a:pt x="4876800" y="3454400"/>
                </a:lnTo>
                <a:lnTo>
                  <a:pt x="5511800" y="3695700"/>
                </a:lnTo>
                <a:lnTo>
                  <a:pt x="5994400" y="4216400"/>
                </a:lnTo>
                <a:lnTo>
                  <a:pt x="6896100" y="5054600"/>
                </a:lnTo>
                <a:lnTo>
                  <a:pt x="7391400" y="5664200"/>
                </a:lnTo>
                <a:lnTo>
                  <a:pt x="7797800" y="6197600"/>
                </a:lnTo>
                <a:lnTo>
                  <a:pt x="7137400" y="6197600"/>
                </a:lnTo>
                <a:lnTo>
                  <a:pt x="6565900" y="5511800"/>
                </a:lnTo>
                <a:lnTo>
                  <a:pt x="5245100" y="4254500"/>
                </a:lnTo>
                <a:lnTo>
                  <a:pt x="4686300" y="4038600"/>
                </a:lnTo>
                <a:lnTo>
                  <a:pt x="4368800" y="3975100"/>
                </a:lnTo>
                <a:lnTo>
                  <a:pt x="3619500" y="3644900"/>
                </a:lnTo>
                <a:lnTo>
                  <a:pt x="2844800" y="2794000"/>
                </a:lnTo>
                <a:lnTo>
                  <a:pt x="1879600" y="2108200"/>
                </a:lnTo>
                <a:lnTo>
                  <a:pt x="1638300" y="1943100"/>
                </a:lnTo>
                <a:cubicBezTo>
                  <a:pt x="1625600" y="1905000"/>
                  <a:pt x="1608912" y="1868005"/>
                  <a:pt x="1600200" y="1828800"/>
                </a:cubicBezTo>
                <a:cubicBezTo>
                  <a:pt x="1591884" y="1791378"/>
                  <a:pt x="1592921" y="1752449"/>
                  <a:pt x="1587500" y="1714500"/>
                </a:cubicBezTo>
                <a:cubicBezTo>
                  <a:pt x="1584447" y="1693131"/>
                  <a:pt x="1578661" y="1672238"/>
                  <a:pt x="1574800" y="1651000"/>
                </a:cubicBezTo>
                <a:cubicBezTo>
                  <a:pt x="1570194" y="1625665"/>
                  <a:pt x="1567686" y="1599937"/>
                  <a:pt x="1562100" y="1574800"/>
                </a:cubicBezTo>
                <a:cubicBezTo>
                  <a:pt x="1559196" y="1561732"/>
                  <a:pt x="1558866" y="1546166"/>
                  <a:pt x="1549400" y="1536700"/>
                </a:cubicBezTo>
                <a:cubicBezTo>
                  <a:pt x="1543413" y="1530713"/>
                  <a:pt x="1532467" y="1536700"/>
                  <a:pt x="1524000" y="1536700"/>
                </a:cubicBezTo>
                <a:lnTo>
                  <a:pt x="1454820" y="1544464"/>
                </a:lnTo>
                <a:lnTo>
                  <a:pt x="520700" y="1143000"/>
                </a:lnTo>
                <a:lnTo>
                  <a:pt x="114300" y="838200"/>
                </a:lnTo>
                <a:lnTo>
                  <a:pt x="0" y="381000"/>
                </a:lnTo>
                <a:lnTo>
                  <a:pt x="12700" y="12700"/>
                </a:lnTo>
                <a:lnTo>
                  <a:pt x="584200" y="0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0" name="Forma livre 29"/>
          <p:cNvSpPr/>
          <p:nvPr/>
        </p:nvSpPr>
        <p:spPr>
          <a:xfrm>
            <a:off x="609600" y="522288"/>
            <a:ext cx="7126288" cy="6216650"/>
          </a:xfrm>
          <a:custGeom>
            <a:avLst/>
            <a:gdLst>
              <a:gd name="connsiteX0" fmla="*/ 0 w 7126514"/>
              <a:gd name="connsiteY0" fmla="*/ 0 h 6216140"/>
              <a:gd name="connsiteX1" fmla="*/ 14514 w 7126514"/>
              <a:gd name="connsiteY1" fmla="*/ 508000 h 6216140"/>
              <a:gd name="connsiteX2" fmla="*/ 43543 w 7126514"/>
              <a:gd name="connsiteY2" fmla="*/ 595086 h 6216140"/>
              <a:gd name="connsiteX3" fmla="*/ 72571 w 7126514"/>
              <a:gd name="connsiteY3" fmla="*/ 711200 h 6216140"/>
              <a:gd name="connsiteX4" fmla="*/ 145143 w 7126514"/>
              <a:gd name="connsiteY4" fmla="*/ 841829 h 6216140"/>
              <a:gd name="connsiteX5" fmla="*/ 203200 w 7126514"/>
              <a:gd name="connsiteY5" fmla="*/ 899886 h 6216140"/>
              <a:gd name="connsiteX6" fmla="*/ 304800 w 7126514"/>
              <a:gd name="connsiteY6" fmla="*/ 1001486 h 6216140"/>
              <a:gd name="connsiteX7" fmla="*/ 333829 w 7126514"/>
              <a:gd name="connsiteY7" fmla="*/ 1045029 h 6216140"/>
              <a:gd name="connsiteX8" fmla="*/ 377371 w 7126514"/>
              <a:gd name="connsiteY8" fmla="*/ 1059543 h 6216140"/>
              <a:gd name="connsiteX9" fmla="*/ 478971 w 7126514"/>
              <a:gd name="connsiteY9" fmla="*/ 1161143 h 6216140"/>
              <a:gd name="connsiteX10" fmla="*/ 522514 w 7126514"/>
              <a:gd name="connsiteY10" fmla="*/ 1190172 h 6216140"/>
              <a:gd name="connsiteX11" fmla="*/ 624114 w 7126514"/>
              <a:gd name="connsiteY11" fmla="*/ 1219200 h 6216140"/>
              <a:gd name="connsiteX12" fmla="*/ 711200 w 7126514"/>
              <a:gd name="connsiteY12" fmla="*/ 1248229 h 6216140"/>
              <a:gd name="connsiteX13" fmla="*/ 798286 w 7126514"/>
              <a:gd name="connsiteY13" fmla="*/ 1320800 h 6216140"/>
              <a:gd name="connsiteX14" fmla="*/ 885371 w 7126514"/>
              <a:gd name="connsiteY14" fmla="*/ 1349829 h 6216140"/>
              <a:gd name="connsiteX15" fmla="*/ 1030514 w 7126514"/>
              <a:gd name="connsiteY15" fmla="*/ 1378857 h 6216140"/>
              <a:gd name="connsiteX16" fmla="*/ 1074057 w 7126514"/>
              <a:gd name="connsiteY16" fmla="*/ 1393372 h 6216140"/>
              <a:gd name="connsiteX17" fmla="*/ 1190171 w 7126514"/>
              <a:gd name="connsiteY17" fmla="*/ 1436915 h 6216140"/>
              <a:gd name="connsiteX18" fmla="*/ 1277257 w 7126514"/>
              <a:gd name="connsiteY18" fmla="*/ 1465943 h 6216140"/>
              <a:gd name="connsiteX19" fmla="*/ 1306286 w 7126514"/>
              <a:gd name="connsiteY19" fmla="*/ 1509486 h 6216140"/>
              <a:gd name="connsiteX20" fmla="*/ 1349829 w 7126514"/>
              <a:gd name="connsiteY20" fmla="*/ 1538515 h 6216140"/>
              <a:gd name="connsiteX21" fmla="*/ 1480457 w 7126514"/>
              <a:gd name="connsiteY21" fmla="*/ 1567543 h 6216140"/>
              <a:gd name="connsiteX22" fmla="*/ 1553029 w 7126514"/>
              <a:gd name="connsiteY22" fmla="*/ 1582057 h 6216140"/>
              <a:gd name="connsiteX23" fmla="*/ 1582057 w 7126514"/>
              <a:gd name="connsiteY23" fmla="*/ 1712686 h 6216140"/>
              <a:gd name="connsiteX24" fmla="*/ 1611086 w 7126514"/>
              <a:gd name="connsiteY24" fmla="*/ 1799772 h 6216140"/>
              <a:gd name="connsiteX25" fmla="*/ 1625600 w 7126514"/>
              <a:gd name="connsiteY25" fmla="*/ 1886857 h 6216140"/>
              <a:gd name="connsiteX26" fmla="*/ 1640114 w 7126514"/>
              <a:gd name="connsiteY26" fmla="*/ 1930400 h 6216140"/>
              <a:gd name="connsiteX27" fmla="*/ 1683657 w 7126514"/>
              <a:gd name="connsiteY27" fmla="*/ 1944915 h 6216140"/>
              <a:gd name="connsiteX28" fmla="*/ 1727200 w 7126514"/>
              <a:gd name="connsiteY28" fmla="*/ 1973943 h 6216140"/>
              <a:gd name="connsiteX29" fmla="*/ 1785257 w 7126514"/>
              <a:gd name="connsiteY29" fmla="*/ 2061029 h 6216140"/>
              <a:gd name="connsiteX30" fmla="*/ 1828800 w 7126514"/>
              <a:gd name="connsiteY30" fmla="*/ 2090057 h 6216140"/>
              <a:gd name="connsiteX31" fmla="*/ 1915886 w 7126514"/>
              <a:gd name="connsiteY31" fmla="*/ 2133600 h 6216140"/>
              <a:gd name="connsiteX32" fmla="*/ 2017486 w 7126514"/>
              <a:gd name="connsiteY32" fmla="*/ 2206172 h 6216140"/>
              <a:gd name="connsiteX33" fmla="*/ 2104571 w 7126514"/>
              <a:gd name="connsiteY33" fmla="*/ 2264229 h 6216140"/>
              <a:gd name="connsiteX34" fmla="*/ 2148114 w 7126514"/>
              <a:gd name="connsiteY34" fmla="*/ 2293257 h 6216140"/>
              <a:gd name="connsiteX35" fmla="*/ 2177143 w 7126514"/>
              <a:gd name="connsiteY35" fmla="*/ 2336800 h 6216140"/>
              <a:gd name="connsiteX36" fmla="*/ 2264229 w 7126514"/>
              <a:gd name="connsiteY36" fmla="*/ 2394857 h 6216140"/>
              <a:gd name="connsiteX37" fmla="*/ 2307771 w 7126514"/>
              <a:gd name="connsiteY37" fmla="*/ 2423886 h 6216140"/>
              <a:gd name="connsiteX38" fmla="*/ 2394857 w 7126514"/>
              <a:gd name="connsiteY38" fmla="*/ 2481943 h 6216140"/>
              <a:gd name="connsiteX39" fmla="*/ 2423886 w 7126514"/>
              <a:gd name="connsiteY39" fmla="*/ 2525486 h 6216140"/>
              <a:gd name="connsiteX40" fmla="*/ 2510971 w 7126514"/>
              <a:gd name="connsiteY40" fmla="*/ 2554515 h 6216140"/>
              <a:gd name="connsiteX41" fmla="*/ 2583543 w 7126514"/>
              <a:gd name="connsiteY41" fmla="*/ 2612572 h 6216140"/>
              <a:gd name="connsiteX42" fmla="*/ 2670629 w 7126514"/>
              <a:gd name="connsiteY42" fmla="*/ 2670629 h 6216140"/>
              <a:gd name="connsiteX43" fmla="*/ 2699657 w 7126514"/>
              <a:gd name="connsiteY43" fmla="*/ 2714172 h 6216140"/>
              <a:gd name="connsiteX44" fmla="*/ 2786743 w 7126514"/>
              <a:gd name="connsiteY44" fmla="*/ 2757715 h 6216140"/>
              <a:gd name="connsiteX45" fmla="*/ 2830286 w 7126514"/>
              <a:gd name="connsiteY45" fmla="*/ 2786743 h 6216140"/>
              <a:gd name="connsiteX46" fmla="*/ 2859314 w 7126514"/>
              <a:gd name="connsiteY46" fmla="*/ 2830286 h 6216140"/>
              <a:gd name="connsiteX47" fmla="*/ 2902857 w 7126514"/>
              <a:gd name="connsiteY47" fmla="*/ 2859315 h 6216140"/>
              <a:gd name="connsiteX48" fmla="*/ 2960914 w 7126514"/>
              <a:gd name="connsiteY48" fmla="*/ 2931886 h 6216140"/>
              <a:gd name="connsiteX49" fmla="*/ 3004457 w 7126514"/>
              <a:gd name="connsiteY49" fmla="*/ 3018972 h 6216140"/>
              <a:gd name="connsiteX50" fmla="*/ 3048000 w 7126514"/>
              <a:gd name="connsiteY50" fmla="*/ 3033486 h 6216140"/>
              <a:gd name="connsiteX51" fmla="*/ 3091543 w 7126514"/>
              <a:gd name="connsiteY51" fmla="*/ 3062515 h 6216140"/>
              <a:gd name="connsiteX52" fmla="*/ 3120571 w 7126514"/>
              <a:gd name="connsiteY52" fmla="*/ 3149600 h 6216140"/>
              <a:gd name="connsiteX53" fmla="*/ 3207657 w 7126514"/>
              <a:gd name="connsiteY53" fmla="*/ 3193143 h 6216140"/>
              <a:gd name="connsiteX54" fmla="*/ 3222171 w 7126514"/>
              <a:gd name="connsiteY54" fmla="*/ 3236686 h 6216140"/>
              <a:gd name="connsiteX55" fmla="*/ 3309257 w 7126514"/>
              <a:gd name="connsiteY55" fmla="*/ 3294743 h 6216140"/>
              <a:gd name="connsiteX56" fmla="*/ 3367314 w 7126514"/>
              <a:gd name="connsiteY56" fmla="*/ 3367315 h 6216140"/>
              <a:gd name="connsiteX57" fmla="*/ 3410857 w 7126514"/>
              <a:gd name="connsiteY57" fmla="*/ 3454400 h 6216140"/>
              <a:gd name="connsiteX58" fmla="*/ 3454400 w 7126514"/>
              <a:gd name="connsiteY58" fmla="*/ 3468915 h 6216140"/>
              <a:gd name="connsiteX59" fmla="*/ 3497943 w 7126514"/>
              <a:gd name="connsiteY59" fmla="*/ 3497943 h 6216140"/>
              <a:gd name="connsiteX60" fmla="*/ 3556000 w 7126514"/>
              <a:gd name="connsiteY60" fmla="*/ 3585029 h 6216140"/>
              <a:gd name="connsiteX61" fmla="*/ 3570514 w 7126514"/>
              <a:gd name="connsiteY61" fmla="*/ 3628572 h 6216140"/>
              <a:gd name="connsiteX62" fmla="*/ 3672114 w 7126514"/>
              <a:gd name="connsiteY62" fmla="*/ 3657600 h 6216140"/>
              <a:gd name="connsiteX63" fmla="*/ 3759200 w 7126514"/>
              <a:gd name="connsiteY63" fmla="*/ 3701143 h 6216140"/>
              <a:gd name="connsiteX64" fmla="*/ 3802743 w 7126514"/>
              <a:gd name="connsiteY64" fmla="*/ 3715657 h 6216140"/>
              <a:gd name="connsiteX65" fmla="*/ 3846286 w 7126514"/>
              <a:gd name="connsiteY65" fmla="*/ 3744686 h 6216140"/>
              <a:gd name="connsiteX66" fmla="*/ 3933371 w 7126514"/>
              <a:gd name="connsiteY66" fmla="*/ 3773715 h 6216140"/>
              <a:gd name="connsiteX67" fmla="*/ 4064000 w 7126514"/>
              <a:gd name="connsiteY67" fmla="*/ 3846286 h 6216140"/>
              <a:gd name="connsiteX68" fmla="*/ 4151086 w 7126514"/>
              <a:gd name="connsiteY68" fmla="*/ 3904343 h 6216140"/>
              <a:gd name="connsiteX69" fmla="*/ 4325257 w 7126514"/>
              <a:gd name="connsiteY69" fmla="*/ 3962400 h 6216140"/>
              <a:gd name="connsiteX70" fmla="*/ 4412343 w 7126514"/>
              <a:gd name="connsiteY70" fmla="*/ 3991429 h 6216140"/>
              <a:gd name="connsiteX71" fmla="*/ 4455886 w 7126514"/>
              <a:gd name="connsiteY71" fmla="*/ 4005943 h 6216140"/>
              <a:gd name="connsiteX72" fmla="*/ 4659086 w 7126514"/>
              <a:gd name="connsiteY72" fmla="*/ 4049486 h 6216140"/>
              <a:gd name="connsiteX73" fmla="*/ 4833257 w 7126514"/>
              <a:gd name="connsiteY73" fmla="*/ 4107543 h 6216140"/>
              <a:gd name="connsiteX74" fmla="*/ 4963886 w 7126514"/>
              <a:gd name="connsiteY74" fmla="*/ 4151086 h 6216140"/>
              <a:gd name="connsiteX75" fmla="*/ 5050971 w 7126514"/>
              <a:gd name="connsiteY75" fmla="*/ 4180115 h 6216140"/>
              <a:gd name="connsiteX76" fmla="*/ 5094514 w 7126514"/>
              <a:gd name="connsiteY76" fmla="*/ 4209143 h 6216140"/>
              <a:gd name="connsiteX77" fmla="*/ 5181600 w 7126514"/>
              <a:gd name="connsiteY77" fmla="*/ 4238172 h 6216140"/>
              <a:gd name="connsiteX78" fmla="*/ 5225143 w 7126514"/>
              <a:gd name="connsiteY78" fmla="*/ 4252686 h 6216140"/>
              <a:gd name="connsiteX79" fmla="*/ 5312229 w 7126514"/>
              <a:gd name="connsiteY79" fmla="*/ 4310743 h 6216140"/>
              <a:gd name="connsiteX80" fmla="*/ 5384800 w 7126514"/>
              <a:gd name="connsiteY80" fmla="*/ 4397829 h 6216140"/>
              <a:gd name="connsiteX81" fmla="*/ 5428343 w 7126514"/>
              <a:gd name="connsiteY81" fmla="*/ 4426857 h 6216140"/>
              <a:gd name="connsiteX82" fmla="*/ 5457371 w 7126514"/>
              <a:gd name="connsiteY82" fmla="*/ 4470400 h 6216140"/>
              <a:gd name="connsiteX83" fmla="*/ 5500914 w 7126514"/>
              <a:gd name="connsiteY83" fmla="*/ 4499429 h 6216140"/>
              <a:gd name="connsiteX84" fmla="*/ 5602514 w 7126514"/>
              <a:gd name="connsiteY84" fmla="*/ 4615543 h 6216140"/>
              <a:gd name="connsiteX85" fmla="*/ 5675086 w 7126514"/>
              <a:gd name="connsiteY85" fmla="*/ 4688115 h 6216140"/>
              <a:gd name="connsiteX86" fmla="*/ 5747657 w 7126514"/>
              <a:gd name="connsiteY86" fmla="*/ 4746172 h 6216140"/>
              <a:gd name="connsiteX87" fmla="*/ 5762171 w 7126514"/>
              <a:gd name="connsiteY87" fmla="*/ 4789715 h 6216140"/>
              <a:gd name="connsiteX88" fmla="*/ 5849257 w 7126514"/>
              <a:gd name="connsiteY88" fmla="*/ 4847772 h 6216140"/>
              <a:gd name="connsiteX89" fmla="*/ 5878286 w 7126514"/>
              <a:gd name="connsiteY89" fmla="*/ 4891315 h 6216140"/>
              <a:gd name="connsiteX90" fmla="*/ 5921829 w 7126514"/>
              <a:gd name="connsiteY90" fmla="*/ 4920343 h 6216140"/>
              <a:gd name="connsiteX91" fmla="*/ 5936343 w 7126514"/>
              <a:gd name="connsiteY91" fmla="*/ 4963886 h 6216140"/>
              <a:gd name="connsiteX92" fmla="*/ 6008914 w 7126514"/>
              <a:gd name="connsiteY92" fmla="*/ 5036457 h 6216140"/>
              <a:gd name="connsiteX93" fmla="*/ 6096000 w 7126514"/>
              <a:gd name="connsiteY93" fmla="*/ 5094515 h 6216140"/>
              <a:gd name="connsiteX94" fmla="*/ 6197600 w 7126514"/>
              <a:gd name="connsiteY94" fmla="*/ 5196115 h 6216140"/>
              <a:gd name="connsiteX95" fmla="*/ 6284686 w 7126514"/>
              <a:gd name="connsiteY95" fmla="*/ 5254172 h 6216140"/>
              <a:gd name="connsiteX96" fmla="*/ 6299200 w 7126514"/>
              <a:gd name="connsiteY96" fmla="*/ 5297715 h 6216140"/>
              <a:gd name="connsiteX97" fmla="*/ 6342743 w 7126514"/>
              <a:gd name="connsiteY97" fmla="*/ 5312229 h 6216140"/>
              <a:gd name="connsiteX98" fmla="*/ 6386286 w 7126514"/>
              <a:gd name="connsiteY98" fmla="*/ 5355772 h 6216140"/>
              <a:gd name="connsiteX99" fmla="*/ 6487886 w 7126514"/>
              <a:gd name="connsiteY99" fmla="*/ 5486400 h 6216140"/>
              <a:gd name="connsiteX100" fmla="*/ 6574971 w 7126514"/>
              <a:gd name="connsiteY100" fmla="*/ 5515429 h 6216140"/>
              <a:gd name="connsiteX101" fmla="*/ 6618514 w 7126514"/>
              <a:gd name="connsiteY101" fmla="*/ 5602515 h 6216140"/>
              <a:gd name="connsiteX102" fmla="*/ 6662057 w 7126514"/>
              <a:gd name="connsiteY102" fmla="*/ 5617029 h 6216140"/>
              <a:gd name="connsiteX103" fmla="*/ 6763657 w 7126514"/>
              <a:gd name="connsiteY103" fmla="*/ 5718629 h 6216140"/>
              <a:gd name="connsiteX104" fmla="*/ 6792686 w 7126514"/>
              <a:gd name="connsiteY104" fmla="*/ 5762172 h 6216140"/>
              <a:gd name="connsiteX105" fmla="*/ 6836229 w 7126514"/>
              <a:gd name="connsiteY105" fmla="*/ 5791200 h 6216140"/>
              <a:gd name="connsiteX106" fmla="*/ 6865257 w 7126514"/>
              <a:gd name="connsiteY106" fmla="*/ 5878286 h 6216140"/>
              <a:gd name="connsiteX107" fmla="*/ 6966857 w 7126514"/>
              <a:gd name="connsiteY107" fmla="*/ 5994400 h 6216140"/>
              <a:gd name="connsiteX108" fmla="*/ 7082971 w 7126514"/>
              <a:gd name="connsiteY108" fmla="*/ 6168572 h 6216140"/>
              <a:gd name="connsiteX109" fmla="*/ 7126514 w 7126514"/>
              <a:gd name="connsiteY109" fmla="*/ 6212115 h 621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7126514" h="6216140">
                <a:moveTo>
                  <a:pt x="0" y="0"/>
                </a:moveTo>
                <a:cubicBezTo>
                  <a:pt x="4838" y="169333"/>
                  <a:pt x="2152" y="339049"/>
                  <a:pt x="14514" y="508000"/>
                </a:cubicBezTo>
                <a:cubicBezTo>
                  <a:pt x="16747" y="538517"/>
                  <a:pt x="37542" y="565081"/>
                  <a:pt x="43543" y="595086"/>
                </a:cubicBezTo>
                <a:cubicBezTo>
                  <a:pt x="79046" y="772602"/>
                  <a:pt x="39100" y="588473"/>
                  <a:pt x="72571" y="711200"/>
                </a:cubicBezTo>
                <a:cubicBezTo>
                  <a:pt x="108584" y="843249"/>
                  <a:pt x="62496" y="814281"/>
                  <a:pt x="145143" y="841829"/>
                </a:cubicBezTo>
                <a:cubicBezTo>
                  <a:pt x="183847" y="957944"/>
                  <a:pt x="125791" y="822477"/>
                  <a:pt x="203200" y="899886"/>
                </a:cubicBezTo>
                <a:cubicBezTo>
                  <a:pt x="319652" y="1016338"/>
                  <a:pt x="206273" y="968644"/>
                  <a:pt x="304800" y="1001486"/>
                </a:cubicBezTo>
                <a:cubicBezTo>
                  <a:pt x="314476" y="1016000"/>
                  <a:pt x="320207" y="1034132"/>
                  <a:pt x="333829" y="1045029"/>
                </a:cubicBezTo>
                <a:cubicBezTo>
                  <a:pt x="345776" y="1054586"/>
                  <a:pt x="366553" y="1048725"/>
                  <a:pt x="377371" y="1059543"/>
                </a:cubicBezTo>
                <a:cubicBezTo>
                  <a:pt x="493822" y="1175994"/>
                  <a:pt x="380446" y="1128301"/>
                  <a:pt x="478971" y="1161143"/>
                </a:cubicBezTo>
                <a:cubicBezTo>
                  <a:pt x="493485" y="1170819"/>
                  <a:pt x="506912" y="1182371"/>
                  <a:pt x="522514" y="1190172"/>
                </a:cubicBezTo>
                <a:cubicBezTo>
                  <a:pt x="546902" y="1202366"/>
                  <a:pt x="600863" y="1212225"/>
                  <a:pt x="624114" y="1219200"/>
                </a:cubicBezTo>
                <a:cubicBezTo>
                  <a:pt x="653422" y="1227993"/>
                  <a:pt x="711200" y="1248229"/>
                  <a:pt x="711200" y="1248229"/>
                </a:cubicBezTo>
                <a:cubicBezTo>
                  <a:pt x="738546" y="1275575"/>
                  <a:pt x="761911" y="1304633"/>
                  <a:pt x="798286" y="1320800"/>
                </a:cubicBezTo>
                <a:cubicBezTo>
                  <a:pt x="826247" y="1333227"/>
                  <a:pt x="855189" y="1344799"/>
                  <a:pt x="885371" y="1349829"/>
                </a:cubicBezTo>
                <a:cubicBezTo>
                  <a:pt x="953795" y="1361233"/>
                  <a:pt x="969893" y="1361537"/>
                  <a:pt x="1030514" y="1378857"/>
                </a:cubicBezTo>
                <a:cubicBezTo>
                  <a:pt x="1045225" y="1383060"/>
                  <a:pt x="1060373" y="1386530"/>
                  <a:pt x="1074057" y="1393372"/>
                </a:cubicBezTo>
                <a:cubicBezTo>
                  <a:pt x="1205395" y="1459041"/>
                  <a:pt x="1005362" y="1386512"/>
                  <a:pt x="1190171" y="1436915"/>
                </a:cubicBezTo>
                <a:cubicBezTo>
                  <a:pt x="1219692" y="1444966"/>
                  <a:pt x="1277257" y="1465943"/>
                  <a:pt x="1277257" y="1465943"/>
                </a:cubicBezTo>
                <a:cubicBezTo>
                  <a:pt x="1286933" y="1480457"/>
                  <a:pt x="1293951" y="1497151"/>
                  <a:pt x="1306286" y="1509486"/>
                </a:cubicBezTo>
                <a:cubicBezTo>
                  <a:pt x="1318621" y="1521821"/>
                  <a:pt x="1334227" y="1530714"/>
                  <a:pt x="1349829" y="1538515"/>
                </a:cubicBezTo>
                <a:cubicBezTo>
                  <a:pt x="1386387" y="1556794"/>
                  <a:pt x="1445418" y="1561172"/>
                  <a:pt x="1480457" y="1567543"/>
                </a:cubicBezTo>
                <a:cubicBezTo>
                  <a:pt x="1504729" y="1571956"/>
                  <a:pt x="1528838" y="1577219"/>
                  <a:pt x="1553029" y="1582057"/>
                </a:cubicBezTo>
                <a:cubicBezTo>
                  <a:pt x="1594558" y="1706646"/>
                  <a:pt x="1530965" y="1508317"/>
                  <a:pt x="1582057" y="1712686"/>
                </a:cubicBezTo>
                <a:cubicBezTo>
                  <a:pt x="1589478" y="1742371"/>
                  <a:pt x="1611086" y="1799772"/>
                  <a:pt x="1611086" y="1799772"/>
                </a:cubicBezTo>
                <a:cubicBezTo>
                  <a:pt x="1615924" y="1828800"/>
                  <a:pt x="1619216" y="1858129"/>
                  <a:pt x="1625600" y="1886857"/>
                </a:cubicBezTo>
                <a:cubicBezTo>
                  <a:pt x="1628919" y="1901792"/>
                  <a:pt x="1629296" y="1919582"/>
                  <a:pt x="1640114" y="1930400"/>
                </a:cubicBezTo>
                <a:cubicBezTo>
                  <a:pt x="1650932" y="1941218"/>
                  <a:pt x="1669973" y="1938073"/>
                  <a:pt x="1683657" y="1944915"/>
                </a:cubicBezTo>
                <a:cubicBezTo>
                  <a:pt x="1699259" y="1952716"/>
                  <a:pt x="1712686" y="1964267"/>
                  <a:pt x="1727200" y="1973943"/>
                </a:cubicBezTo>
                <a:cubicBezTo>
                  <a:pt x="1746552" y="2002972"/>
                  <a:pt x="1756228" y="2041677"/>
                  <a:pt x="1785257" y="2061029"/>
                </a:cubicBezTo>
                <a:cubicBezTo>
                  <a:pt x="1799771" y="2070705"/>
                  <a:pt x="1813198" y="2082256"/>
                  <a:pt x="1828800" y="2090057"/>
                </a:cubicBezTo>
                <a:cubicBezTo>
                  <a:pt x="1948983" y="2150149"/>
                  <a:pt x="1791099" y="2050410"/>
                  <a:pt x="1915886" y="2133600"/>
                </a:cubicBezTo>
                <a:cubicBezTo>
                  <a:pt x="1947333" y="2227943"/>
                  <a:pt x="1901372" y="2128762"/>
                  <a:pt x="2017486" y="2206172"/>
                </a:cubicBezTo>
                <a:lnTo>
                  <a:pt x="2104571" y="2264229"/>
                </a:lnTo>
                <a:lnTo>
                  <a:pt x="2148114" y="2293257"/>
                </a:lnTo>
                <a:cubicBezTo>
                  <a:pt x="2157790" y="2307771"/>
                  <a:pt x="2164015" y="2325313"/>
                  <a:pt x="2177143" y="2336800"/>
                </a:cubicBezTo>
                <a:cubicBezTo>
                  <a:pt x="2203399" y="2359774"/>
                  <a:pt x="2235200" y="2375504"/>
                  <a:pt x="2264229" y="2394857"/>
                </a:cubicBezTo>
                <a:cubicBezTo>
                  <a:pt x="2278743" y="2404533"/>
                  <a:pt x="2295436" y="2411551"/>
                  <a:pt x="2307771" y="2423886"/>
                </a:cubicBezTo>
                <a:cubicBezTo>
                  <a:pt x="2362132" y="2478247"/>
                  <a:pt x="2331841" y="2460938"/>
                  <a:pt x="2394857" y="2481943"/>
                </a:cubicBezTo>
                <a:cubicBezTo>
                  <a:pt x="2404533" y="2496457"/>
                  <a:pt x="2409093" y="2516241"/>
                  <a:pt x="2423886" y="2525486"/>
                </a:cubicBezTo>
                <a:cubicBezTo>
                  <a:pt x="2449834" y="2541703"/>
                  <a:pt x="2510971" y="2554515"/>
                  <a:pt x="2510971" y="2554515"/>
                </a:cubicBezTo>
                <a:cubicBezTo>
                  <a:pt x="2564608" y="2634967"/>
                  <a:pt x="2509312" y="2571332"/>
                  <a:pt x="2583543" y="2612572"/>
                </a:cubicBezTo>
                <a:cubicBezTo>
                  <a:pt x="2614041" y="2629515"/>
                  <a:pt x="2670629" y="2670629"/>
                  <a:pt x="2670629" y="2670629"/>
                </a:cubicBezTo>
                <a:cubicBezTo>
                  <a:pt x="2680305" y="2685143"/>
                  <a:pt x="2687322" y="2701837"/>
                  <a:pt x="2699657" y="2714172"/>
                </a:cubicBezTo>
                <a:cubicBezTo>
                  <a:pt x="2741249" y="2755764"/>
                  <a:pt x="2739528" y="2734107"/>
                  <a:pt x="2786743" y="2757715"/>
                </a:cubicBezTo>
                <a:cubicBezTo>
                  <a:pt x="2802345" y="2765516"/>
                  <a:pt x="2815772" y="2777067"/>
                  <a:pt x="2830286" y="2786743"/>
                </a:cubicBezTo>
                <a:cubicBezTo>
                  <a:pt x="2839962" y="2801257"/>
                  <a:pt x="2846979" y="2817951"/>
                  <a:pt x="2859314" y="2830286"/>
                </a:cubicBezTo>
                <a:cubicBezTo>
                  <a:pt x="2871649" y="2842621"/>
                  <a:pt x="2891960" y="2845693"/>
                  <a:pt x="2902857" y="2859315"/>
                </a:cubicBezTo>
                <a:cubicBezTo>
                  <a:pt x="2982980" y="2959468"/>
                  <a:pt x="2836124" y="2848692"/>
                  <a:pt x="2960914" y="2931886"/>
                </a:cubicBezTo>
                <a:cubicBezTo>
                  <a:pt x="2970475" y="2960569"/>
                  <a:pt x="2978880" y="2998511"/>
                  <a:pt x="3004457" y="3018972"/>
                </a:cubicBezTo>
                <a:cubicBezTo>
                  <a:pt x="3016404" y="3028529"/>
                  <a:pt x="3033486" y="3028648"/>
                  <a:pt x="3048000" y="3033486"/>
                </a:cubicBezTo>
                <a:cubicBezTo>
                  <a:pt x="3062514" y="3043162"/>
                  <a:pt x="3082298" y="3047722"/>
                  <a:pt x="3091543" y="3062515"/>
                </a:cubicBezTo>
                <a:cubicBezTo>
                  <a:pt x="3107760" y="3088463"/>
                  <a:pt x="3091543" y="3139924"/>
                  <a:pt x="3120571" y="3149600"/>
                </a:cubicBezTo>
                <a:cubicBezTo>
                  <a:pt x="3180663" y="3169631"/>
                  <a:pt x="3151384" y="3155628"/>
                  <a:pt x="3207657" y="3193143"/>
                </a:cubicBezTo>
                <a:cubicBezTo>
                  <a:pt x="3212495" y="3207657"/>
                  <a:pt x="3211353" y="3225868"/>
                  <a:pt x="3222171" y="3236686"/>
                </a:cubicBezTo>
                <a:cubicBezTo>
                  <a:pt x="3246841" y="3261356"/>
                  <a:pt x="3309257" y="3294743"/>
                  <a:pt x="3309257" y="3294743"/>
                </a:cubicBezTo>
                <a:cubicBezTo>
                  <a:pt x="3345737" y="3404185"/>
                  <a:pt x="3292286" y="3273531"/>
                  <a:pt x="3367314" y="3367315"/>
                </a:cubicBezTo>
                <a:cubicBezTo>
                  <a:pt x="3414059" y="3425745"/>
                  <a:pt x="3342885" y="3400021"/>
                  <a:pt x="3410857" y="3454400"/>
                </a:cubicBezTo>
                <a:cubicBezTo>
                  <a:pt x="3422804" y="3463958"/>
                  <a:pt x="3440716" y="3462073"/>
                  <a:pt x="3454400" y="3468915"/>
                </a:cubicBezTo>
                <a:cubicBezTo>
                  <a:pt x="3470002" y="3476716"/>
                  <a:pt x="3483429" y="3488267"/>
                  <a:pt x="3497943" y="3497943"/>
                </a:cubicBezTo>
                <a:cubicBezTo>
                  <a:pt x="3517295" y="3526972"/>
                  <a:pt x="3544968" y="3551931"/>
                  <a:pt x="3556000" y="3585029"/>
                </a:cubicBezTo>
                <a:cubicBezTo>
                  <a:pt x="3560838" y="3599543"/>
                  <a:pt x="3559696" y="3617754"/>
                  <a:pt x="3570514" y="3628572"/>
                </a:cubicBezTo>
                <a:cubicBezTo>
                  <a:pt x="3577474" y="3635532"/>
                  <a:pt x="3671587" y="3657449"/>
                  <a:pt x="3672114" y="3657600"/>
                </a:cubicBezTo>
                <a:cubicBezTo>
                  <a:pt x="3757237" y="3681921"/>
                  <a:pt x="3674387" y="3658737"/>
                  <a:pt x="3759200" y="3701143"/>
                </a:cubicBezTo>
                <a:cubicBezTo>
                  <a:pt x="3772884" y="3707985"/>
                  <a:pt x="3788229" y="3710819"/>
                  <a:pt x="3802743" y="3715657"/>
                </a:cubicBezTo>
                <a:cubicBezTo>
                  <a:pt x="3817257" y="3725333"/>
                  <a:pt x="3830345" y="3737601"/>
                  <a:pt x="3846286" y="3744686"/>
                </a:cubicBezTo>
                <a:cubicBezTo>
                  <a:pt x="3874247" y="3757113"/>
                  <a:pt x="3907911" y="3756742"/>
                  <a:pt x="3933371" y="3773715"/>
                </a:cubicBezTo>
                <a:cubicBezTo>
                  <a:pt x="4033187" y="3840259"/>
                  <a:pt x="3987359" y="3820740"/>
                  <a:pt x="4064000" y="3846286"/>
                </a:cubicBezTo>
                <a:cubicBezTo>
                  <a:pt x="4093029" y="3865638"/>
                  <a:pt x="4117988" y="3893310"/>
                  <a:pt x="4151086" y="3904343"/>
                </a:cubicBezTo>
                <a:lnTo>
                  <a:pt x="4325257" y="3962400"/>
                </a:lnTo>
                <a:lnTo>
                  <a:pt x="4412343" y="3991429"/>
                </a:lnTo>
                <a:cubicBezTo>
                  <a:pt x="4426857" y="3996267"/>
                  <a:pt x="4440795" y="4003428"/>
                  <a:pt x="4455886" y="4005943"/>
                </a:cubicBezTo>
                <a:cubicBezTo>
                  <a:pt x="4528969" y="4018123"/>
                  <a:pt x="4586754" y="4025375"/>
                  <a:pt x="4659086" y="4049486"/>
                </a:cubicBezTo>
                <a:lnTo>
                  <a:pt x="4833257" y="4107543"/>
                </a:lnTo>
                <a:lnTo>
                  <a:pt x="4963886" y="4151086"/>
                </a:lnTo>
                <a:cubicBezTo>
                  <a:pt x="4963891" y="4151088"/>
                  <a:pt x="5050966" y="4180111"/>
                  <a:pt x="5050971" y="4180115"/>
                </a:cubicBezTo>
                <a:cubicBezTo>
                  <a:pt x="5065485" y="4189791"/>
                  <a:pt x="5078574" y="4202058"/>
                  <a:pt x="5094514" y="4209143"/>
                </a:cubicBezTo>
                <a:cubicBezTo>
                  <a:pt x="5122476" y="4221570"/>
                  <a:pt x="5152571" y="4228496"/>
                  <a:pt x="5181600" y="4238172"/>
                </a:cubicBezTo>
                <a:lnTo>
                  <a:pt x="5225143" y="4252686"/>
                </a:lnTo>
                <a:cubicBezTo>
                  <a:pt x="5254172" y="4272038"/>
                  <a:pt x="5292877" y="4281714"/>
                  <a:pt x="5312229" y="4310743"/>
                </a:cubicBezTo>
                <a:cubicBezTo>
                  <a:pt x="5340771" y="4353558"/>
                  <a:pt x="5342891" y="4362906"/>
                  <a:pt x="5384800" y="4397829"/>
                </a:cubicBezTo>
                <a:cubicBezTo>
                  <a:pt x="5398201" y="4408996"/>
                  <a:pt x="5413829" y="4417181"/>
                  <a:pt x="5428343" y="4426857"/>
                </a:cubicBezTo>
                <a:cubicBezTo>
                  <a:pt x="5438019" y="4441371"/>
                  <a:pt x="5445036" y="4458065"/>
                  <a:pt x="5457371" y="4470400"/>
                </a:cubicBezTo>
                <a:cubicBezTo>
                  <a:pt x="5469706" y="4482735"/>
                  <a:pt x="5489427" y="4486301"/>
                  <a:pt x="5500914" y="4499429"/>
                </a:cubicBezTo>
                <a:cubicBezTo>
                  <a:pt x="5619445" y="4634894"/>
                  <a:pt x="5504543" y="4550231"/>
                  <a:pt x="5602514" y="4615543"/>
                </a:cubicBezTo>
                <a:cubicBezTo>
                  <a:pt x="5679925" y="4731658"/>
                  <a:pt x="5578323" y="4591352"/>
                  <a:pt x="5675086" y="4688115"/>
                </a:cubicBezTo>
                <a:cubicBezTo>
                  <a:pt x="5740737" y="4753766"/>
                  <a:pt x="5662887" y="4717914"/>
                  <a:pt x="5747657" y="4746172"/>
                </a:cubicBezTo>
                <a:cubicBezTo>
                  <a:pt x="5752495" y="4760686"/>
                  <a:pt x="5751353" y="4778897"/>
                  <a:pt x="5762171" y="4789715"/>
                </a:cubicBezTo>
                <a:cubicBezTo>
                  <a:pt x="5786841" y="4814385"/>
                  <a:pt x="5849257" y="4847772"/>
                  <a:pt x="5849257" y="4847772"/>
                </a:cubicBezTo>
                <a:cubicBezTo>
                  <a:pt x="5858933" y="4862286"/>
                  <a:pt x="5865951" y="4878980"/>
                  <a:pt x="5878286" y="4891315"/>
                </a:cubicBezTo>
                <a:cubicBezTo>
                  <a:pt x="5890621" y="4903650"/>
                  <a:pt x="5910932" y="4906722"/>
                  <a:pt x="5921829" y="4920343"/>
                </a:cubicBezTo>
                <a:cubicBezTo>
                  <a:pt x="5931386" y="4932290"/>
                  <a:pt x="5929501" y="4950202"/>
                  <a:pt x="5936343" y="4963886"/>
                </a:cubicBezTo>
                <a:cubicBezTo>
                  <a:pt x="5966754" y="5024709"/>
                  <a:pt x="5959150" y="4994987"/>
                  <a:pt x="6008914" y="5036457"/>
                </a:cubicBezTo>
                <a:cubicBezTo>
                  <a:pt x="6081398" y="5096859"/>
                  <a:pt x="6019477" y="5069006"/>
                  <a:pt x="6096000" y="5094515"/>
                </a:cubicBezTo>
                <a:cubicBezTo>
                  <a:pt x="6203663" y="5256008"/>
                  <a:pt x="6102928" y="5143519"/>
                  <a:pt x="6197600" y="5196115"/>
                </a:cubicBezTo>
                <a:cubicBezTo>
                  <a:pt x="6228098" y="5213058"/>
                  <a:pt x="6284686" y="5254172"/>
                  <a:pt x="6284686" y="5254172"/>
                </a:cubicBezTo>
                <a:cubicBezTo>
                  <a:pt x="6289524" y="5268686"/>
                  <a:pt x="6288382" y="5286897"/>
                  <a:pt x="6299200" y="5297715"/>
                </a:cubicBezTo>
                <a:cubicBezTo>
                  <a:pt x="6310018" y="5308533"/>
                  <a:pt x="6330013" y="5303742"/>
                  <a:pt x="6342743" y="5312229"/>
                </a:cubicBezTo>
                <a:cubicBezTo>
                  <a:pt x="6359822" y="5323615"/>
                  <a:pt x="6373684" y="5339569"/>
                  <a:pt x="6386286" y="5355772"/>
                </a:cubicBezTo>
                <a:cubicBezTo>
                  <a:pt x="6405538" y="5380525"/>
                  <a:pt x="6449204" y="5464909"/>
                  <a:pt x="6487886" y="5486400"/>
                </a:cubicBezTo>
                <a:cubicBezTo>
                  <a:pt x="6514634" y="5501260"/>
                  <a:pt x="6574971" y="5515429"/>
                  <a:pt x="6574971" y="5515429"/>
                </a:cubicBezTo>
                <a:cubicBezTo>
                  <a:pt x="6584532" y="5544112"/>
                  <a:pt x="6592937" y="5582054"/>
                  <a:pt x="6618514" y="5602515"/>
                </a:cubicBezTo>
                <a:cubicBezTo>
                  <a:pt x="6630461" y="5612072"/>
                  <a:pt x="6647543" y="5612191"/>
                  <a:pt x="6662057" y="5617029"/>
                </a:cubicBezTo>
                <a:cubicBezTo>
                  <a:pt x="6728601" y="5716845"/>
                  <a:pt x="6687016" y="5693083"/>
                  <a:pt x="6763657" y="5718629"/>
                </a:cubicBezTo>
                <a:cubicBezTo>
                  <a:pt x="6773333" y="5733143"/>
                  <a:pt x="6780351" y="5749837"/>
                  <a:pt x="6792686" y="5762172"/>
                </a:cubicBezTo>
                <a:cubicBezTo>
                  <a:pt x="6805021" y="5774507"/>
                  <a:pt x="6826984" y="5776408"/>
                  <a:pt x="6836229" y="5791200"/>
                </a:cubicBezTo>
                <a:cubicBezTo>
                  <a:pt x="6852446" y="5817148"/>
                  <a:pt x="6848284" y="5852826"/>
                  <a:pt x="6865257" y="5878286"/>
                </a:cubicBezTo>
                <a:cubicBezTo>
                  <a:pt x="6932990" y="5979886"/>
                  <a:pt x="6894285" y="5946020"/>
                  <a:pt x="6966857" y="5994400"/>
                </a:cubicBezTo>
                <a:lnTo>
                  <a:pt x="7082971" y="6168572"/>
                </a:lnTo>
                <a:cubicBezTo>
                  <a:pt x="7114683" y="6216140"/>
                  <a:pt x="7094556" y="6212115"/>
                  <a:pt x="7126514" y="6212115"/>
                </a:cubicBez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50" name="Conector de seta reta 49"/>
          <p:cNvCxnSpPr/>
          <p:nvPr/>
        </p:nvCxnSpPr>
        <p:spPr>
          <a:xfrm>
            <a:off x="2195513" y="4437063"/>
            <a:ext cx="4537075" cy="714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4" grpId="0"/>
      <p:bldP spid="19" grpId="0" animBg="1"/>
      <p:bldP spid="20" grpId="0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RIO-GRANDE-CORRET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9738"/>
            <a:ext cx="9144000" cy="641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3924300" y="3500438"/>
            <a:ext cx="93503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17963" y="3068638"/>
            <a:ext cx="698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60 m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113213" y="2781300"/>
            <a:ext cx="530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Rio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504" y="-108104"/>
            <a:ext cx="885698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effectLst>
                  <a:glow rad="63500">
                    <a:prstClr val="black">
                      <a:alpha val="99000"/>
                    </a:prstClr>
                  </a:glow>
                </a:effectLst>
                <a:cs typeface="Calibri"/>
              </a:rPr>
              <a:t>CURSOS D’ ÁGUA &gt;10m DE LARGURA</a:t>
            </a:r>
          </a:p>
        </p:txBody>
      </p:sp>
      <p:sp>
        <p:nvSpPr>
          <p:cNvPr id="15" name="Forma livre 14"/>
          <p:cNvSpPr/>
          <p:nvPr/>
        </p:nvSpPr>
        <p:spPr>
          <a:xfrm>
            <a:off x="2408238" y="476250"/>
            <a:ext cx="2019300" cy="6381750"/>
          </a:xfrm>
          <a:custGeom>
            <a:avLst/>
            <a:gdLst>
              <a:gd name="connsiteX0" fmla="*/ 127000 w 711200"/>
              <a:gd name="connsiteY0" fmla="*/ 0 h 6223000"/>
              <a:gd name="connsiteX1" fmla="*/ 127000 w 711200"/>
              <a:gd name="connsiteY1" fmla="*/ 127000 h 6223000"/>
              <a:gd name="connsiteX2" fmla="*/ 215900 w 711200"/>
              <a:gd name="connsiteY2" fmla="*/ 177800 h 6223000"/>
              <a:gd name="connsiteX3" fmla="*/ 114300 w 711200"/>
              <a:gd name="connsiteY3" fmla="*/ 292100 h 6223000"/>
              <a:gd name="connsiteX4" fmla="*/ 177800 w 711200"/>
              <a:gd name="connsiteY4" fmla="*/ 431800 h 6223000"/>
              <a:gd name="connsiteX5" fmla="*/ 215900 w 711200"/>
              <a:gd name="connsiteY5" fmla="*/ 558800 h 6223000"/>
              <a:gd name="connsiteX6" fmla="*/ 203200 w 711200"/>
              <a:gd name="connsiteY6" fmla="*/ 812800 h 6223000"/>
              <a:gd name="connsiteX7" fmla="*/ 190500 w 711200"/>
              <a:gd name="connsiteY7" fmla="*/ 977900 h 6223000"/>
              <a:gd name="connsiteX8" fmla="*/ 139700 w 711200"/>
              <a:gd name="connsiteY8" fmla="*/ 1041400 h 6223000"/>
              <a:gd name="connsiteX9" fmla="*/ 165100 w 711200"/>
              <a:gd name="connsiteY9" fmla="*/ 1143000 h 6223000"/>
              <a:gd name="connsiteX10" fmla="*/ 190500 w 711200"/>
              <a:gd name="connsiteY10" fmla="*/ 1295400 h 6223000"/>
              <a:gd name="connsiteX11" fmla="*/ 114300 w 711200"/>
              <a:gd name="connsiteY11" fmla="*/ 1371600 h 6223000"/>
              <a:gd name="connsiteX12" fmla="*/ 215900 w 711200"/>
              <a:gd name="connsiteY12" fmla="*/ 1498600 h 6223000"/>
              <a:gd name="connsiteX13" fmla="*/ 215900 w 711200"/>
              <a:gd name="connsiteY13" fmla="*/ 1701800 h 6223000"/>
              <a:gd name="connsiteX14" fmla="*/ 228600 w 711200"/>
              <a:gd name="connsiteY14" fmla="*/ 1917700 h 6223000"/>
              <a:gd name="connsiteX15" fmla="*/ 266700 w 711200"/>
              <a:gd name="connsiteY15" fmla="*/ 2070100 h 6223000"/>
              <a:gd name="connsiteX16" fmla="*/ 228600 w 711200"/>
              <a:gd name="connsiteY16" fmla="*/ 2197100 h 6223000"/>
              <a:gd name="connsiteX17" fmla="*/ 177800 w 711200"/>
              <a:gd name="connsiteY17" fmla="*/ 2374900 h 6223000"/>
              <a:gd name="connsiteX18" fmla="*/ 101600 w 711200"/>
              <a:gd name="connsiteY18" fmla="*/ 2425700 h 6223000"/>
              <a:gd name="connsiteX19" fmla="*/ 76200 w 711200"/>
              <a:gd name="connsiteY19" fmla="*/ 2552700 h 6223000"/>
              <a:gd name="connsiteX20" fmla="*/ 165100 w 711200"/>
              <a:gd name="connsiteY20" fmla="*/ 2590800 h 6223000"/>
              <a:gd name="connsiteX21" fmla="*/ 139700 w 711200"/>
              <a:gd name="connsiteY21" fmla="*/ 2730500 h 6223000"/>
              <a:gd name="connsiteX22" fmla="*/ 12700 w 711200"/>
              <a:gd name="connsiteY22" fmla="*/ 2857500 h 6223000"/>
              <a:gd name="connsiteX23" fmla="*/ 63500 w 711200"/>
              <a:gd name="connsiteY23" fmla="*/ 3060700 h 6223000"/>
              <a:gd name="connsiteX24" fmla="*/ 127000 w 711200"/>
              <a:gd name="connsiteY24" fmla="*/ 3136900 h 6223000"/>
              <a:gd name="connsiteX25" fmla="*/ 241300 w 711200"/>
              <a:gd name="connsiteY25" fmla="*/ 3124200 h 6223000"/>
              <a:gd name="connsiteX26" fmla="*/ 342900 w 711200"/>
              <a:gd name="connsiteY26" fmla="*/ 3340100 h 6223000"/>
              <a:gd name="connsiteX27" fmla="*/ 406400 w 711200"/>
              <a:gd name="connsiteY27" fmla="*/ 3556000 h 6223000"/>
              <a:gd name="connsiteX28" fmla="*/ 444500 w 711200"/>
              <a:gd name="connsiteY28" fmla="*/ 3848100 h 6223000"/>
              <a:gd name="connsiteX29" fmla="*/ 482600 w 711200"/>
              <a:gd name="connsiteY29" fmla="*/ 4089400 h 6223000"/>
              <a:gd name="connsiteX30" fmla="*/ 469900 w 711200"/>
              <a:gd name="connsiteY30" fmla="*/ 4203700 h 6223000"/>
              <a:gd name="connsiteX31" fmla="*/ 381000 w 711200"/>
              <a:gd name="connsiteY31" fmla="*/ 4318000 h 6223000"/>
              <a:gd name="connsiteX32" fmla="*/ 393700 w 711200"/>
              <a:gd name="connsiteY32" fmla="*/ 4368800 h 6223000"/>
              <a:gd name="connsiteX33" fmla="*/ 482600 w 711200"/>
              <a:gd name="connsiteY33" fmla="*/ 4394200 h 6223000"/>
              <a:gd name="connsiteX34" fmla="*/ 533400 w 711200"/>
              <a:gd name="connsiteY34" fmla="*/ 4546600 h 6223000"/>
              <a:gd name="connsiteX35" fmla="*/ 596900 w 711200"/>
              <a:gd name="connsiteY35" fmla="*/ 4711700 h 6223000"/>
              <a:gd name="connsiteX36" fmla="*/ 596900 w 711200"/>
              <a:gd name="connsiteY36" fmla="*/ 4775200 h 6223000"/>
              <a:gd name="connsiteX37" fmla="*/ 546100 w 711200"/>
              <a:gd name="connsiteY37" fmla="*/ 4889500 h 6223000"/>
              <a:gd name="connsiteX38" fmla="*/ 609600 w 711200"/>
              <a:gd name="connsiteY38" fmla="*/ 4965700 h 6223000"/>
              <a:gd name="connsiteX39" fmla="*/ 584200 w 711200"/>
              <a:gd name="connsiteY39" fmla="*/ 5105400 h 6223000"/>
              <a:gd name="connsiteX40" fmla="*/ 647700 w 711200"/>
              <a:gd name="connsiteY40" fmla="*/ 5168900 h 6223000"/>
              <a:gd name="connsiteX41" fmla="*/ 660400 w 711200"/>
              <a:gd name="connsiteY41" fmla="*/ 5372100 h 6223000"/>
              <a:gd name="connsiteX42" fmla="*/ 622300 w 711200"/>
              <a:gd name="connsiteY42" fmla="*/ 5499100 h 6223000"/>
              <a:gd name="connsiteX43" fmla="*/ 673100 w 711200"/>
              <a:gd name="connsiteY43" fmla="*/ 5715000 h 6223000"/>
              <a:gd name="connsiteX44" fmla="*/ 711200 w 711200"/>
              <a:gd name="connsiteY44" fmla="*/ 5905500 h 6223000"/>
              <a:gd name="connsiteX45" fmla="*/ 711200 w 711200"/>
              <a:gd name="connsiteY45" fmla="*/ 6096000 h 6223000"/>
              <a:gd name="connsiteX46" fmla="*/ 622300 w 711200"/>
              <a:gd name="connsiteY46" fmla="*/ 6210300 h 6223000"/>
              <a:gd name="connsiteX47" fmla="*/ 520700 w 711200"/>
              <a:gd name="connsiteY47" fmla="*/ 6223000 h 6223000"/>
              <a:gd name="connsiteX48" fmla="*/ 38100 w 711200"/>
              <a:gd name="connsiteY48" fmla="*/ 2933700 h 6223000"/>
              <a:gd name="connsiteX49" fmla="*/ 0 w 711200"/>
              <a:gd name="connsiteY49" fmla="*/ 63500 h 6223000"/>
              <a:gd name="connsiteX50" fmla="*/ 127000 w 711200"/>
              <a:gd name="connsiteY50" fmla="*/ 0 h 6223000"/>
              <a:gd name="connsiteX0" fmla="*/ 136128 w 720328"/>
              <a:gd name="connsiteY0" fmla="*/ 0 h 6223000"/>
              <a:gd name="connsiteX1" fmla="*/ 136128 w 720328"/>
              <a:gd name="connsiteY1" fmla="*/ 127000 h 6223000"/>
              <a:gd name="connsiteX2" fmla="*/ 225028 w 720328"/>
              <a:gd name="connsiteY2" fmla="*/ 177800 h 6223000"/>
              <a:gd name="connsiteX3" fmla="*/ 123428 w 720328"/>
              <a:gd name="connsiteY3" fmla="*/ 292100 h 6223000"/>
              <a:gd name="connsiteX4" fmla="*/ 186928 w 720328"/>
              <a:gd name="connsiteY4" fmla="*/ 431800 h 6223000"/>
              <a:gd name="connsiteX5" fmla="*/ 225028 w 720328"/>
              <a:gd name="connsiteY5" fmla="*/ 558800 h 6223000"/>
              <a:gd name="connsiteX6" fmla="*/ 212328 w 720328"/>
              <a:gd name="connsiteY6" fmla="*/ 812800 h 6223000"/>
              <a:gd name="connsiteX7" fmla="*/ 199628 w 720328"/>
              <a:gd name="connsiteY7" fmla="*/ 977900 h 6223000"/>
              <a:gd name="connsiteX8" fmla="*/ 148828 w 720328"/>
              <a:gd name="connsiteY8" fmla="*/ 1041400 h 6223000"/>
              <a:gd name="connsiteX9" fmla="*/ 174228 w 720328"/>
              <a:gd name="connsiteY9" fmla="*/ 1143000 h 6223000"/>
              <a:gd name="connsiteX10" fmla="*/ 199628 w 720328"/>
              <a:gd name="connsiteY10" fmla="*/ 1295400 h 6223000"/>
              <a:gd name="connsiteX11" fmla="*/ 123428 w 720328"/>
              <a:gd name="connsiteY11" fmla="*/ 1371600 h 6223000"/>
              <a:gd name="connsiteX12" fmla="*/ 225028 w 720328"/>
              <a:gd name="connsiteY12" fmla="*/ 1498600 h 6223000"/>
              <a:gd name="connsiteX13" fmla="*/ 225028 w 720328"/>
              <a:gd name="connsiteY13" fmla="*/ 1701800 h 6223000"/>
              <a:gd name="connsiteX14" fmla="*/ 237728 w 720328"/>
              <a:gd name="connsiteY14" fmla="*/ 1917700 h 6223000"/>
              <a:gd name="connsiteX15" fmla="*/ 275828 w 720328"/>
              <a:gd name="connsiteY15" fmla="*/ 2070100 h 6223000"/>
              <a:gd name="connsiteX16" fmla="*/ 237728 w 720328"/>
              <a:gd name="connsiteY16" fmla="*/ 2197100 h 6223000"/>
              <a:gd name="connsiteX17" fmla="*/ 186928 w 720328"/>
              <a:gd name="connsiteY17" fmla="*/ 2374900 h 6223000"/>
              <a:gd name="connsiteX18" fmla="*/ 110728 w 720328"/>
              <a:gd name="connsiteY18" fmla="*/ 2425700 h 6223000"/>
              <a:gd name="connsiteX19" fmla="*/ 85328 w 720328"/>
              <a:gd name="connsiteY19" fmla="*/ 2552700 h 6223000"/>
              <a:gd name="connsiteX20" fmla="*/ 174228 w 720328"/>
              <a:gd name="connsiteY20" fmla="*/ 2590800 h 6223000"/>
              <a:gd name="connsiteX21" fmla="*/ 148828 w 720328"/>
              <a:gd name="connsiteY21" fmla="*/ 2730500 h 6223000"/>
              <a:gd name="connsiteX22" fmla="*/ 0 w 720328"/>
              <a:gd name="connsiteY22" fmla="*/ 2840484 h 6223000"/>
              <a:gd name="connsiteX23" fmla="*/ 72628 w 720328"/>
              <a:gd name="connsiteY23" fmla="*/ 3060700 h 6223000"/>
              <a:gd name="connsiteX24" fmla="*/ 136128 w 720328"/>
              <a:gd name="connsiteY24" fmla="*/ 3136900 h 6223000"/>
              <a:gd name="connsiteX25" fmla="*/ 250428 w 720328"/>
              <a:gd name="connsiteY25" fmla="*/ 3124200 h 6223000"/>
              <a:gd name="connsiteX26" fmla="*/ 352028 w 720328"/>
              <a:gd name="connsiteY26" fmla="*/ 3340100 h 6223000"/>
              <a:gd name="connsiteX27" fmla="*/ 415528 w 720328"/>
              <a:gd name="connsiteY27" fmla="*/ 3556000 h 6223000"/>
              <a:gd name="connsiteX28" fmla="*/ 453628 w 720328"/>
              <a:gd name="connsiteY28" fmla="*/ 3848100 h 6223000"/>
              <a:gd name="connsiteX29" fmla="*/ 491728 w 720328"/>
              <a:gd name="connsiteY29" fmla="*/ 4089400 h 6223000"/>
              <a:gd name="connsiteX30" fmla="*/ 479028 w 720328"/>
              <a:gd name="connsiteY30" fmla="*/ 4203700 h 6223000"/>
              <a:gd name="connsiteX31" fmla="*/ 390128 w 720328"/>
              <a:gd name="connsiteY31" fmla="*/ 4318000 h 6223000"/>
              <a:gd name="connsiteX32" fmla="*/ 402828 w 720328"/>
              <a:gd name="connsiteY32" fmla="*/ 4368800 h 6223000"/>
              <a:gd name="connsiteX33" fmla="*/ 491728 w 720328"/>
              <a:gd name="connsiteY33" fmla="*/ 4394200 h 6223000"/>
              <a:gd name="connsiteX34" fmla="*/ 542528 w 720328"/>
              <a:gd name="connsiteY34" fmla="*/ 4546600 h 6223000"/>
              <a:gd name="connsiteX35" fmla="*/ 606028 w 720328"/>
              <a:gd name="connsiteY35" fmla="*/ 4711700 h 6223000"/>
              <a:gd name="connsiteX36" fmla="*/ 606028 w 720328"/>
              <a:gd name="connsiteY36" fmla="*/ 4775200 h 6223000"/>
              <a:gd name="connsiteX37" fmla="*/ 555228 w 720328"/>
              <a:gd name="connsiteY37" fmla="*/ 4889500 h 6223000"/>
              <a:gd name="connsiteX38" fmla="*/ 618728 w 720328"/>
              <a:gd name="connsiteY38" fmla="*/ 4965700 h 6223000"/>
              <a:gd name="connsiteX39" fmla="*/ 593328 w 720328"/>
              <a:gd name="connsiteY39" fmla="*/ 5105400 h 6223000"/>
              <a:gd name="connsiteX40" fmla="*/ 656828 w 720328"/>
              <a:gd name="connsiteY40" fmla="*/ 5168900 h 6223000"/>
              <a:gd name="connsiteX41" fmla="*/ 669528 w 720328"/>
              <a:gd name="connsiteY41" fmla="*/ 5372100 h 6223000"/>
              <a:gd name="connsiteX42" fmla="*/ 631428 w 720328"/>
              <a:gd name="connsiteY42" fmla="*/ 5499100 h 6223000"/>
              <a:gd name="connsiteX43" fmla="*/ 682228 w 720328"/>
              <a:gd name="connsiteY43" fmla="*/ 5715000 h 6223000"/>
              <a:gd name="connsiteX44" fmla="*/ 720328 w 720328"/>
              <a:gd name="connsiteY44" fmla="*/ 5905500 h 6223000"/>
              <a:gd name="connsiteX45" fmla="*/ 720328 w 720328"/>
              <a:gd name="connsiteY45" fmla="*/ 6096000 h 6223000"/>
              <a:gd name="connsiteX46" fmla="*/ 631428 w 720328"/>
              <a:gd name="connsiteY46" fmla="*/ 6210300 h 6223000"/>
              <a:gd name="connsiteX47" fmla="*/ 529828 w 720328"/>
              <a:gd name="connsiteY47" fmla="*/ 6223000 h 6223000"/>
              <a:gd name="connsiteX48" fmla="*/ 47228 w 720328"/>
              <a:gd name="connsiteY48" fmla="*/ 2933700 h 6223000"/>
              <a:gd name="connsiteX49" fmla="*/ 9128 w 720328"/>
              <a:gd name="connsiteY49" fmla="*/ 63500 h 6223000"/>
              <a:gd name="connsiteX50" fmla="*/ 136128 w 720328"/>
              <a:gd name="connsiteY50" fmla="*/ 0 h 6223000"/>
              <a:gd name="connsiteX0" fmla="*/ 136128 w 720328"/>
              <a:gd name="connsiteY0" fmla="*/ 0 h 6223000"/>
              <a:gd name="connsiteX1" fmla="*/ 136128 w 720328"/>
              <a:gd name="connsiteY1" fmla="*/ 127000 h 6223000"/>
              <a:gd name="connsiteX2" fmla="*/ 225028 w 720328"/>
              <a:gd name="connsiteY2" fmla="*/ 177800 h 6223000"/>
              <a:gd name="connsiteX3" fmla="*/ 123428 w 720328"/>
              <a:gd name="connsiteY3" fmla="*/ 292100 h 6223000"/>
              <a:gd name="connsiteX4" fmla="*/ 186928 w 720328"/>
              <a:gd name="connsiteY4" fmla="*/ 431800 h 6223000"/>
              <a:gd name="connsiteX5" fmla="*/ 225028 w 720328"/>
              <a:gd name="connsiteY5" fmla="*/ 558800 h 6223000"/>
              <a:gd name="connsiteX6" fmla="*/ 212328 w 720328"/>
              <a:gd name="connsiteY6" fmla="*/ 812800 h 6223000"/>
              <a:gd name="connsiteX7" fmla="*/ 199628 w 720328"/>
              <a:gd name="connsiteY7" fmla="*/ 977900 h 6223000"/>
              <a:gd name="connsiteX8" fmla="*/ 148828 w 720328"/>
              <a:gd name="connsiteY8" fmla="*/ 1041400 h 6223000"/>
              <a:gd name="connsiteX9" fmla="*/ 174228 w 720328"/>
              <a:gd name="connsiteY9" fmla="*/ 1143000 h 6223000"/>
              <a:gd name="connsiteX10" fmla="*/ 199628 w 720328"/>
              <a:gd name="connsiteY10" fmla="*/ 1295400 h 6223000"/>
              <a:gd name="connsiteX11" fmla="*/ 123428 w 720328"/>
              <a:gd name="connsiteY11" fmla="*/ 1371600 h 6223000"/>
              <a:gd name="connsiteX12" fmla="*/ 225028 w 720328"/>
              <a:gd name="connsiteY12" fmla="*/ 1498600 h 6223000"/>
              <a:gd name="connsiteX13" fmla="*/ 225028 w 720328"/>
              <a:gd name="connsiteY13" fmla="*/ 1701800 h 6223000"/>
              <a:gd name="connsiteX14" fmla="*/ 237728 w 720328"/>
              <a:gd name="connsiteY14" fmla="*/ 1917700 h 6223000"/>
              <a:gd name="connsiteX15" fmla="*/ 275828 w 720328"/>
              <a:gd name="connsiteY15" fmla="*/ 2070100 h 6223000"/>
              <a:gd name="connsiteX16" fmla="*/ 237728 w 720328"/>
              <a:gd name="connsiteY16" fmla="*/ 2197100 h 6223000"/>
              <a:gd name="connsiteX17" fmla="*/ 186928 w 720328"/>
              <a:gd name="connsiteY17" fmla="*/ 2374900 h 6223000"/>
              <a:gd name="connsiteX18" fmla="*/ 110728 w 720328"/>
              <a:gd name="connsiteY18" fmla="*/ 2425700 h 6223000"/>
              <a:gd name="connsiteX19" fmla="*/ 85328 w 720328"/>
              <a:gd name="connsiteY19" fmla="*/ 2552700 h 6223000"/>
              <a:gd name="connsiteX20" fmla="*/ 174228 w 720328"/>
              <a:gd name="connsiteY20" fmla="*/ 2590800 h 6223000"/>
              <a:gd name="connsiteX21" fmla="*/ 148828 w 720328"/>
              <a:gd name="connsiteY21" fmla="*/ 2730500 h 6223000"/>
              <a:gd name="connsiteX22" fmla="*/ 0 w 720328"/>
              <a:gd name="connsiteY22" fmla="*/ 2840484 h 6223000"/>
              <a:gd name="connsiteX23" fmla="*/ 72628 w 720328"/>
              <a:gd name="connsiteY23" fmla="*/ 3060700 h 6223000"/>
              <a:gd name="connsiteX24" fmla="*/ 136128 w 720328"/>
              <a:gd name="connsiteY24" fmla="*/ 3136900 h 6223000"/>
              <a:gd name="connsiteX25" fmla="*/ 250428 w 720328"/>
              <a:gd name="connsiteY25" fmla="*/ 3124200 h 6223000"/>
              <a:gd name="connsiteX26" fmla="*/ 352028 w 720328"/>
              <a:gd name="connsiteY26" fmla="*/ 3340100 h 6223000"/>
              <a:gd name="connsiteX27" fmla="*/ 415528 w 720328"/>
              <a:gd name="connsiteY27" fmla="*/ 3556000 h 6223000"/>
              <a:gd name="connsiteX28" fmla="*/ 453628 w 720328"/>
              <a:gd name="connsiteY28" fmla="*/ 3848100 h 6223000"/>
              <a:gd name="connsiteX29" fmla="*/ 491728 w 720328"/>
              <a:gd name="connsiteY29" fmla="*/ 4089400 h 6223000"/>
              <a:gd name="connsiteX30" fmla="*/ 479028 w 720328"/>
              <a:gd name="connsiteY30" fmla="*/ 4203700 h 6223000"/>
              <a:gd name="connsiteX31" fmla="*/ 390128 w 720328"/>
              <a:gd name="connsiteY31" fmla="*/ 4318000 h 6223000"/>
              <a:gd name="connsiteX32" fmla="*/ 402828 w 720328"/>
              <a:gd name="connsiteY32" fmla="*/ 4368800 h 6223000"/>
              <a:gd name="connsiteX33" fmla="*/ 491728 w 720328"/>
              <a:gd name="connsiteY33" fmla="*/ 4394200 h 6223000"/>
              <a:gd name="connsiteX34" fmla="*/ 542528 w 720328"/>
              <a:gd name="connsiteY34" fmla="*/ 4546600 h 6223000"/>
              <a:gd name="connsiteX35" fmla="*/ 606028 w 720328"/>
              <a:gd name="connsiteY35" fmla="*/ 4711700 h 6223000"/>
              <a:gd name="connsiteX36" fmla="*/ 606028 w 720328"/>
              <a:gd name="connsiteY36" fmla="*/ 4775200 h 6223000"/>
              <a:gd name="connsiteX37" fmla="*/ 555228 w 720328"/>
              <a:gd name="connsiteY37" fmla="*/ 4889500 h 6223000"/>
              <a:gd name="connsiteX38" fmla="*/ 618728 w 720328"/>
              <a:gd name="connsiteY38" fmla="*/ 4965700 h 6223000"/>
              <a:gd name="connsiteX39" fmla="*/ 593328 w 720328"/>
              <a:gd name="connsiteY39" fmla="*/ 5105400 h 6223000"/>
              <a:gd name="connsiteX40" fmla="*/ 656828 w 720328"/>
              <a:gd name="connsiteY40" fmla="*/ 5168900 h 6223000"/>
              <a:gd name="connsiteX41" fmla="*/ 669528 w 720328"/>
              <a:gd name="connsiteY41" fmla="*/ 5372100 h 6223000"/>
              <a:gd name="connsiteX42" fmla="*/ 631428 w 720328"/>
              <a:gd name="connsiteY42" fmla="*/ 5499100 h 6223000"/>
              <a:gd name="connsiteX43" fmla="*/ 682228 w 720328"/>
              <a:gd name="connsiteY43" fmla="*/ 5715000 h 6223000"/>
              <a:gd name="connsiteX44" fmla="*/ 720328 w 720328"/>
              <a:gd name="connsiteY44" fmla="*/ 5905500 h 6223000"/>
              <a:gd name="connsiteX45" fmla="*/ 720328 w 720328"/>
              <a:gd name="connsiteY45" fmla="*/ 6096000 h 6223000"/>
              <a:gd name="connsiteX46" fmla="*/ 631428 w 720328"/>
              <a:gd name="connsiteY46" fmla="*/ 6210300 h 6223000"/>
              <a:gd name="connsiteX47" fmla="*/ 529828 w 720328"/>
              <a:gd name="connsiteY47" fmla="*/ 6223000 h 6223000"/>
              <a:gd name="connsiteX48" fmla="*/ 47228 w 720328"/>
              <a:gd name="connsiteY48" fmla="*/ 2933700 h 6223000"/>
              <a:gd name="connsiteX49" fmla="*/ 9128 w 720328"/>
              <a:gd name="connsiteY49" fmla="*/ 63500 h 6223000"/>
              <a:gd name="connsiteX50" fmla="*/ 136128 w 720328"/>
              <a:gd name="connsiteY50" fmla="*/ 0 h 6223000"/>
              <a:gd name="connsiteX0" fmla="*/ 136128 w 720328"/>
              <a:gd name="connsiteY0" fmla="*/ 0 h 6223000"/>
              <a:gd name="connsiteX1" fmla="*/ 136128 w 720328"/>
              <a:gd name="connsiteY1" fmla="*/ 127000 h 6223000"/>
              <a:gd name="connsiteX2" fmla="*/ 225028 w 720328"/>
              <a:gd name="connsiteY2" fmla="*/ 177800 h 6223000"/>
              <a:gd name="connsiteX3" fmla="*/ 123428 w 720328"/>
              <a:gd name="connsiteY3" fmla="*/ 292100 h 6223000"/>
              <a:gd name="connsiteX4" fmla="*/ 186928 w 720328"/>
              <a:gd name="connsiteY4" fmla="*/ 431800 h 6223000"/>
              <a:gd name="connsiteX5" fmla="*/ 225028 w 720328"/>
              <a:gd name="connsiteY5" fmla="*/ 558800 h 6223000"/>
              <a:gd name="connsiteX6" fmla="*/ 212328 w 720328"/>
              <a:gd name="connsiteY6" fmla="*/ 812800 h 6223000"/>
              <a:gd name="connsiteX7" fmla="*/ 199628 w 720328"/>
              <a:gd name="connsiteY7" fmla="*/ 977900 h 6223000"/>
              <a:gd name="connsiteX8" fmla="*/ 148828 w 720328"/>
              <a:gd name="connsiteY8" fmla="*/ 1041400 h 6223000"/>
              <a:gd name="connsiteX9" fmla="*/ 174228 w 720328"/>
              <a:gd name="connsiteY9" fmla="*/ 1143000 h 6223000"/>
              <a:gd name="connsiteX10" fmla="*/ 199628 w 720328"/>
              <a:gd name="connsiteY10" fmla="*/ 1295400 h 6223000"/>
              <a:gd name="connsiteX11" fmla="*/ 123428 w 720328"/>
              <a:gd name="connsiteY11" fmla="*/ 1371600 h 6223000"/>
              <a:gd name="connsiteX12" fmla="*/ 225028 w 720328"/>
              <a:gd name="connsiteY12" fmla="*/ 1498600 h 6223000"/>
              <a:gd name="connsiteX13" fmla="*/ 225028 w 720328"/>
              <a:gd name="connsiteY13" fmla="*/ 1701800 h 6223000"/>
              <a:gd name="connsiteX14" fmla="*/ 237728 w 720328"/>
              <a:gd name="connsiteY14" fmla="*/ 1917700 h 6223000"/>
              <a:gd name="connsiteX15" fmla="*/ 275828 w 720328"/>
              <a:gd name="connsiteY15" fmla="*/ 2070100 h 6223000"/>
              <a:gd name="connsiteX16" fmla="*/ 237728 w 720328"/>
              <a:gd name="connsiteY16" fmla="*/ 2197100 h 6223000"/>
              <a:gd name="connsiteX17" fmla="*/ 186928 w 720328"/>
              <a:gd name="connsiteY17" fmla="*/ 2374900 h 6223000"/>
              <a:gd name="connsiteX18" fmla="*/ 110728 w 720328"/>
              <a:gd name="connsiteY18" fmla="*/ 2425700 h 6223000"/>
              <a:gd name="connsiteX19" fmla="*/ 85328 w 720328"/>
              <a:gd name="connsiteY19" fmla="*/ 2552700 h 6223000"/>
              <a:gd name="connsiteX20" fmla="*/ 174228 w 720328"/>
              <a:gd name="connsiteY20" fmla="*/ 2590800 h 6223000"/>
              <a:gd name="connsiteX21" fmla="*/ 148828 w 720328"/>
              <a:gd name="connsiteY21" fmla="*/ 2730500 h 6223000"/>
              <a:gd name="connsiteX22" fmla="*/ 0 w 720328"/>
              <a:gd name="connsiteY22" fmla="*/ 2840484 h 6223000"/>
              <a:gd name="connsiteX23" fmla="*/ 72628 w 720328"/>
              <a:gd name="connsiteY23" fmla="*/ 3060700 h 6223000"/>
              <a:gd name="connsiteX24" fmla="*/ 136128 w 720328"/>
              <a:gd name="connsiteY24" fmla="*/ 3136900 h 6223000"/>
              <a:gd name="connsiteX25" fmla="*/ 250428 w 720328"/>
              <a:gd name="connsiteY25" fmla="*/ 3124200 h 6223000"/>
              <a:gd name="connsiteX26" fmla="*/ 352028 w 720328"/>
              <a:gd name="connsiteY26" fmla="*/ 3340100 h 6223000"/>
              <a:gd name="connsiteX27" fmla="*/ 415528 w 720328"/>
              <a:gd name="connsiteY27" fmla="*/ 3556000 h 6223000"/>
              <a:gd name="connsiteX28" fmla="*/ 453628 w 720328"/>
              <a:gd name="connsiteY28" fmla="*/ 3848100 h 6223000"/>
              <a:gd name="connsiteX29" fmla="*/ 491728 w 720328"/>
              <a:gd name="connsiteY29" fmla="*/ 4089400 h 6223000"/>
              <a:gd name="connsiteX30" fmla="*/ 479028 w 720328"/>
              <a:gd name="connsiteY30" fmla="*/ 4203700 h 6223000"/>
              <a:gd name="connsiteX31" fmla="*/ 390128 w 720328"/>
              <a:gd name="connsiteY31" fmla="*/ 4318000 h 6223000"/>
              <a:gd name="connsiteX32" fmla="*/ 402828 w 720328"/>
              <a:gd name="connsiteY32" fmla="*/ 4368800 h 6223000"/>
              <a:gd name="connsiteX33" fmla="*/ 491728 w 720328"/>
              <a:gd name="connsiteY33" fmla="*/ 4394200 h 6223000"/>
              <a:gd name="connsiteX34" fmla="*/ 542528 w 720328"/>
              <a:gd name="connsiteY34" fmla="*/ 4546600 h 6223000"/>
              <a:gd name="connsiteX35" fmla="*/ 606028 w 720328"/>
              <a:gd name="connsiteY35" fmla="*/ 4711700 h 6223000"/>
              <a:gd name="connsiteX36" fmla="*/ 606028 w 720328"/>
              <a:gd name="connsiteY36" fmla="*/ 4775200 h 6223000"/>
              <a:gd name="connsiteX37" fmla="*/ 555228 w 720328"/>
              <a:gd name="connsiteY37" fmla="*/ 4889500 h 6223000"/>
              <a:gd name="connsiteX38" fmla="*/ 618728 w 720328"/>
              <a:gd name="connsiteY38" fmla="*/ 4965700 h 6223000"/>
              <a:gd name="connsiteX39" fmla="*/ 593328 w 720328"/>
              <a:gd name="connsiteY39" fmla="*/ 5105400 h 6223000"/>
              <a:gd name="connsiteX40" fmla="*/ 656828 w 720328"/>
              <a:gd name="connsiteY40" fmla="*/ 5168900 h 6223000"/>
              <a:gd name="connsiteX41" fmla="*/ 669528 w 720328"/>
              <a:gd name="connsiteY41" fmla="*/ 5372100 h 6223000"/>
              <a:gd name="connsiteX42" fmla="*/ 631428 w 720328"/>
              <a:gd name="connsiteY42" fmla="*/ 5499100 h 6223000"/>
              <a:gd name="connsiteX43" fmla="*/ 682228 w 720328"/>
              <a:gd name="connsiteY43" fmla="*/ 5715000 h 6223000"/>
              <a:gd name="connsiteX44" fmla="*/ 720328 w 720328"/>
              <a:gd name="connsiteY44" fmla="*/ 5905500 h 6223000"/>
              <a:gd name="connsiteX45" fmla="*/ 720328 w 720328"/>
              <a:gd name="connsiteY45" fmla="*/ 6096000 h 6223000"/>
              <a:gd name="connsiteX46" fmla="*/ 631428 w 720328"/>
              <a:gd name="connsiteY46" fmla="*/ 6210300 h 6223000"/>
              <a:gd name="connsiteX47" fmla="*/ 529828 w 720328"/>
              <a:gd name="connsiteY47" fmla="*/ 6223000 h 6223000"/>
              <a:gd name="connsiteX48" fmla="*/ 47228 w 720328"/>
              <a:gd name="connsiteY48" fmla="*/ 2933700 h 6223000"/>
              <a:gd name="connsiteX49" fmla="*/ 9128 w 720328"/>
              <a:gd name="connsiteY49" fmla="*/ 63500 h 6223000"/>
              <a:gd name="connsiteX50" fmla="*/ 136128 w 720328"/>
              <a:gd name="connsiteY50" fmla="*/ 0 h 6223000"/>
              <a:gd name="connsiteX0" fmla="*/ 352152 w 936352"/>
              <a:gd name="connsiteY0" fmla="*/ 0 h 6223000"/>
              <a:gd name="connsiteX1" fmla="*/ 352152 w 936352"/>
              <a:gd name="connsiteY1" fmla="*/ 127000 h 6223000"/>
              <a:gd name="connsiteX2" fmla="*/ 441052 w 936352"/>
              <a:gd name="connsiteY2" fmla="*/ 177800 h 6223000"/>
              <a:gd name="connsiteX3" fmla="*/ 339452 w 936352"/>
              <a:gd name="connsiteY3" fmla="*/ 292100 h 6223000"/>
              <a:gd name="connsiteX4" fmla="*/ 402952 w 936352"/>
              <a:gd name="connsiteY4" fmla="*/ 431800 h 6223000"/>
              <a:gd name="connsiteX5" fmla="*/ 441052 w 936352"/>
              <a:gd name="connsiteY5" fmla="*/ 558800 h 6223000"/>
              <a:gd name="connsiteX6" fmla="*/ 428352 w 936352"/>
              <a:gd name="connsiteY6" fmla="*/ 812800 h 6223000"/>
              <a:gd name="connsiteX7" fmla="*/ 415652 w 936352"/>
              <a:gd name="connsiteY7" fmla="*/ 977900 h 6223000"/>
              <a:gd name="connsiteX8" fmla="*/ 364852 w 936352"/>
              <a:gd name="connsiteY8" fmla="*/ 1041400 h 6223000"/>
              <a:gd name="connsiteX9" fmla="*/ 390252 w 936352"/>
              <a:gd name="connsiteY9" fmla="*/ 1143000 h 6223000"/>
              <a:gd name="connsiteX10" fmla="*/ 415652 w 936352"/>
              <a:gd name="connsiteY10" fmla="*/ 1295400 h 6223000"/>
              <a:gd name="connsiteX11" fmla="*/ 339452 w 936352"/>
              <a:gd name="connsiteY11" fmla="*/ 1371600 h 6223000"/>
              <a:gd name="connsiteX12" fmla="*/ 441052 w 936352"/>
              <a:gd name="connsiteY12" fmla="*/ 1498600 h 6223000"/>
              <a:gd name="connsiteX13" fmla="*/ 441052 w 936352"/>
              <a:gd name="connsiteY13" fmla="*/ 1701800 h 6223000"/>
              <a:gd name="connsiteX14" fmla="*/ 453752 w 936352"/>
              <a:gd name="connsiteY14" fmla="*/ 1917700 h 6223000"/>
              <a:gd name="connsiteX15" fmla="*/ 491852 w 936352"/>
              <a:gd name="connsiteY15" fmla="*/ 2070100 h 6223000"/>
              <a:gd name="connsiteX16" fmla="*/ 453752 w 936352"/>
              <a:gd name="connsiteY16" fmla="*/ 2197100 h 6223000"/>
              <a:gd name="connsiteX17" fmla="*/ 402952 w 936352"/>
              <a:gd name="connsiteY17" fmla="*/ 2374900 h 6223000"/>
              <a:gd name="connsiteX18" fmla="*/ 326752 w 936352"/>
              <a:gd name="connsiteY18" fmla="*/ 2425700 h 6223000"/>
              <a:gd name="connsiteX19" fmla="*/ 301352 w 936352"/>
              <a:gd name="connsiteY19" fmla="*/ 2552700 h 6223000"/>
              <a:gd name="connsiteX20" fmla="*/ 390252 w 936352"/>
              <a:gd name="connsiteY20" fmla="*/ 2590800 h 6223000"/>
              <a:gd name="connsiteX21" fmla="*/ 364852 w 936352"/>
              <a:gd name="connsiteY21" fmla="*/ 2730500 h 6223000"/>
              <a:gd name="connsiteX22" fmla="*/ 0 w 936352"/>
              <a:gd name="connsiteY22" fmla="*/ 2768476 h 6223000"/>
              <a:gd name="connsiteX23" fmla="*/ 288652 w 936352"/>
              <a:gd name="connsiteY23" fmla="*/ 3060700 h 6223000"/>
              <a:gd name="connsiteX24" fmla="*/ 352152 w 936352"/>
              <a:gd name="connsiteY24" fmla="*/ 3136900 h 6223000"/>
              <a:gd name="connsiteX25" fmla="*/ 466452 w 936352"/>
              <a:gd name="connsiteY25" fmla="*/ 3124200 h 6223000"/>
              <a:gd name="connsiteX26" fmla="*/ 568052 w 936352"/>
              <a:gd name="connsiteY26" fmla="*/ 3340100 h 6223000"/>
              <a:gd name="connsiteX27" fmla="*/ 631552 w 936352"/>
              <a:gd name="connsiteY27" fmla="*/ 3556000 h 6223000"/>
              <a:gd name="connsiteX28" fmla="*/ 669652 w 936352"/>
              <a:gd name="connsiteY28" fmla="*/ 3848100 h 6223000"/>
              <a:gd name="connsiteX29" fmla="*/ 707752 w 936352"/>
              <a:gd name="connsiteY29" fmla="*/ 4089400 h 6223000"/>
              <a:gd name="connsiteX30" fmla="*/ 695052 w 936352"/>
              <a:gd name="connsiteY30" fmla="*/ 4203700 h 6223000"/>
              <a:gd name="connsiteX31" fmla="*/ 606152 w 936352"/>
              <a:gd name="connsiteY31" fmla="*/ 4318000 h 6223000"/>
              <a:gd name="connsiteX32" fmla="*/ 618852 w 936352"/>
              <a:gd name="connsiteY32" fmla="*/ 4368800 h 6223000"/>
              <a:gd name="connsiteX33" fmla="*/ 707752 w 936352"/>
              <a:gd name="connsiteY33" fmla="*/ 4394200 h 6223000"/>
              <a:gd name="connsiteX34" fmla="*/ 758552 w 936352"/>
              <a:gd name="connsiteY34" fmla="*/ 4546600 h 6223000"/>
              <a:gd name="connsiteX35" fmla="*/ 822052 w 936352"/>
              <a:gd name="connsiteY35" fmla="*/ 4711700 h 6223000"/>
              <a:gd name="connsiteX36" fmla="*/ 822052 w 936352"/>
              <a:gd name="connsiteY36" fmla="*/ 4775200 h 6223000"/>
              <a:gd name="connsiteX37" fmla="*/ 771252 w 936352"/>
              <a:gd name="connsiteY37" fmla="*/ 4889500 h 6223000"/>
              <a:gd name="connsiteX38" fmla="*/ 834752 w 936352"/>
              <a:gd name="connsiteY38" fmla="*/ 4965700 h 6223000"/>
              <a:gd name="connsiteX39" fmla="*/ 809352 w 936352"/>
              <a:gd name="connsiteY39" fmla="*/ 5105400 h 6223000"/>
              <a:gd name="connsiteX40" fmla="*/ 872852 w 936352"/>
              <a:gd name="connsiteY40" fmla="*/ 5168900 h 6223000"/>
              <a:gd name="connsiteX41" fmla="*/ 885552 w 936352"/>
              <a:gd name="connsiteY41" fmla="*/ 5372100 h 6223000"/>
              <a:gd name="connsiteX42" fmla="*/ 847452 w 936352"/>
              <a:gd name="connsiteY42" fmla="*/ 5499100 h 6223000"/>
              <a:gd name="connsiteX43" fmla="*/ 898252 w 936352"/>
              <a:gd name="connsiteY43" fmla="*/ 5715000 h 6223000"/>
              <a:gd name="connsiteX44" fmla="*/ 936352 w 936352"/>
              <a:gd name="connsiteY44" fmla="*/ 5905500 h 6223000"/>
              <a:gd name="connsiteX45" fmla="*/ 936352 w 936352"/>
              <a:gd name="connsiteY45" fmla="*/ 6096000 h 6223000"/>
              <a:gd name="connsiteX46" fmla="*/ 847452 w 936352"/>
              <a:gd name="connsiteY46" fmla="*/ 6210300 h 6223000"/>
              <a:gd name="connsiteX47" fmla="*/ 745852 w 936352"/>
              <a:gd name="connsiteY47" fmla="*/ 6223000 h 6223000"/>
              <a:gd name="connsiteX48" fmla="*/ 263252 w 936352"/>
              <a:gd name="connsiteY48" fmla="*/ 2933700 h 6223000"/>
              <a:gd name="connsiteX49" fmla="*/ 225152 w 936352"/>
              <a:gd name="connsiteY49" fmla="*/ 63500 h 6223000"/>
              <a:gd name="connsiteX50" fmla="*/ 352152 w 936352"/>
              <a:gd name="connsiteY50" fmla="*/ 0 h 6223000"/>
              <a:gd name="connsiteX0" fmla="*/ 127000 w 711200"/>
              <a:gd name="connsiteY0" fmla="*/ 0 h 6223000"/>
              <a:gd name="connsiteX1" fmla="*/ 127000 w 711200"/>
              <a:gd name="connsiteY1" fmla="*/ 127000 h 6223000"/>
              <a:gd name="connsiteX2" fmla="*/ 215900 w 711200"/>
              <a:gd name="connsiteY2" fmla="*/ 177800 h 6223000"/>
              <a:gd name="connsiteX3" fmla="*/ 114300 w 711200"/>
              <a:gd name="connsiteY3" fmla="*/ 292100 h 6223000"/>
              <a:gd name="connsiteX4" fmla="*/ 177800 w 711200"/>
              <a:gd name="connsiteY4" fmla="*/ 431800 h 6223000"/>
              <a:gd name="connsiteX5" fmla="*/ 215900 w 711200"/>
              <a:gd name="connsiteY5" fmla="*/ 558800 h 6223000"/>
              <a:gd name="connsiteX6" fmla="*/ 203200 w 711200"/>
              <a:gd name="connsiteY6" fmla="*/ 812800 h 6223000"/>
              <a:gd name="connsiteX7" fmla="*/ 190500 w 711200"/>
              <a:gd name="connsiteY7" fmla="*/ 977900 h 6223000"/>
              <a:gd name="connsiteX8" fmla="*/ 139700 w 711200"/>
              <a:gd name="connsiteY8" fmla="*/ 1041400 h 6223000"/>
              <a:gd name="connsiteX9" fmla="*/ 165100 w 711200"/>
              <a:gd name="connsiteY9" fmla="*/ 1143000 h 6223000"/>
              <a:gd name="connsiteX10" fmla="*/ 190500 w 711200"/>
              <a:gd name="connsiteY10" fmla="*/ 1295400 h 6223000"/>
              <a:gd name="connsiteX11" fmla="*/ 114300 w 711200"/>
              <a:gd name="connsiteY11" fmla="*/ 1371600 h 6223000"/>
              <a:gd name="connsiteX12" fmla="*/ 215900 w 711200"/>
              <a:gd name="connsiteY12" fmla="*/ 1498600 h 6223000"/>
              <a:gd name="connsiteX13" fmla="*/ 215900 w 711200"/>
              <a:gd name="connsiteY13" fmla="*/ 1701800 h 6223000"/>
              <a:gd name="connsiteX14" fmla="*/ 228600 w 711200"/>
              <a:gd name="connsiteY14" fmla="*/ 1917700 h 6223000"/>
              <a:gd name="connsiteX15" fmla="*/ 266700 w 711200"/>
              <a:gd name="connsiteY15" fmla="*/ 2070100 h 6223000"/>
              <a:gd name="connsiteX16" fmla="*/ 228600 w 711200"/>
              <a:gd name="connsiteY16" fmla="*/ 2197100 h 6223000"/>
              <a:gd name="connsiteX17" fmla="*/ 177800 w 711200"/>
              <a:gd name="connsiteY17" fmla="*/ 2374900 h 6223000"/>
              <a:gd name="connsiteX18" fmla="*/ 101600 w 711200"/>
              <a:gd name="connsiteY18" fmla="*/ 2425700 h 6223000"/>
              <a:gd name="connsiteX19" fmla="*/ 76200 w 711200"/>
              <a:gd name="connsiteY19" fmla="*/ 2552700 h 6223000"/>
              <a:gd name="connsiteX20" fmla="*/ 165100 w 711200"/>
              <a:gd name="connsiteY20" fmla="*/ 2590800 h 6223000"/>
              <a:gd name="connsiteX21" fmla="*/ 139700 w 711200"/>
              <a:gd name="connsiteY21" fmla="*/ 2730500 h 6223000"/>
              <a:gd name="connsiteX22" fmla="*/ 62880 w 711200"/>
              <a:gd name="connsiteY22" fmla="*/ 2984500 h 6223000"/>
              <a:gd name="connsiteX23" fmla="*/ 63500 w 711200"/>
              <a:gd name="connsiteY23" fmla="*/ 3060700 h 6223000"/>
              <a:gd name="connsiteX24" fmla="*/ 127000 w 711200"/>
              <a:gd name="connsiteY24" fmla="*/ 3136900 h 6223000"/>
              <a:gd name="connsiteX25" fmla="*/ 241300 w 711200"/>
              <a:gd name="connsiteY25" fmla="*/ 3124200 h 6223000"/>
              <a:gd name="connsiteX26" fmla="*/ 342900 w 711200"/>
              <a:gd name="connsiteY26" fmla="*/ 3340100 h 6223000"/>
              <a:gd name="connsiteX27" fmla="*/ 406400 w 711200"/>
              <a:gd name="connsiteY27" fmla="*/ 3556000 h 6223000"/>
              <a:gd name="connsiteX28" fmla="*/ 444500 w 711200"/>
              <a:gd name="connsiteY28" fmla="*/ 3848100 h 6223000"/>
              <a:gd name="connsiteX29" fmla="*/ 482600 w 711200"/>
              <a:gd name="connsiteY29" fmla="*/ 4089400 h 6223000"/>
              <a:gd name="connsiteX30" fmla="*/ 469900 w 711200"/>
              <a:gd name="connsiteY30" fmla="*/ 4203700 h 6223000"/>
              <a:gd name="connsiteX31" fmla="*/ 381000 w 711200"/>
              <a:gd name="connsiteY31" fmla="*/ 4318000 h 6223000"/>
              <a:gd name="connsiteX32" fmla="*/ 393700 w 711200"/>
              <a:gd name="connsiteY32" fmla="*/ 4368800 h 6223000"/>
              <a:gd name="connsiteX33" fmla="*/ 482600 w 711200"/>
              <a:gd name="connsiteY33" fmla="*/ 4394200 h 6223000"/>
              <a:gd name="connsiteX34" fmla="*/ 533400 w 711200"/>
              <a:gd name="connsiteY34" fmla="*/ 4546600 h 6223000"/>
              <a:gd name="connsiteX35" fmla="*/ 596900 w 711200"/>
              <a:gd name="connsiteY35" fmla="*/ 4711700 h 6223000"/>
              <a:gd name="connsiteX36" fmla="*/ 596900 w 711200"/>
              <a:gd name="connsiteY36" fmla="*/ 4775200 h 6223000"/>
              <a:gd name="connsiteX37" fmla="*/ 546100 w 711200"/>
              <a:gd name="connsiteY37" fmla="*/ 4889500 h 6223000"/>
              <a:gd name="connsiteX38" fmla="*/ 609600 w 711200"/>
              <a:gd name="connsiteY38" fmla="*/ 4965700 h 6223000"/>
              <a:gd name="connsiteX39" fmla="*/ 584200 w 711200"/>
              <a:gd name="connsiteY39" fmla="*/ 5105400 h 6223000"/>
              <a:gd name="connsiteX40" fmla="*/ 647700 w 711200"/>
              <a:gd name="connsiteY40" fmla="*/ 5168900 h 6223000"/>
              <a:gd name="connsiteX41" fmla="*/ 660400 w 711200"/>
              <a:gd name="connsiteY41" fmla="*/ 5372100 h 6223000"/>
              <a:gd name="connsiteX42" fmla="*/ 622300 w 711200"/>
              <a:gd name="connsiteY42" fmla="*/ 5499100 h 6223000"/>
              <a:gd name="connsiteX43" fmla="*/ 673100 w 711200"/>
              <a:gd name="connsiteY43" fmla="*/ 5715000 h 6223000"/>
              <a:gd name="connsiteX44" fmla="*/ 711200 w 711200"/>
              <a:gd name="connsiteY44" fmla="*/ 5905500 h 6223000"/>
              <a:gd name="connsiteX45" fmla="*/ 711200 w 711200"/>
              <a:gd name="connsiteY45" fmla="*/ 6096000 h 6223000"/>
              <a:gd name="connsiteX46" fmla="*/ 622300 w 711200"/>
              <a:gd name="connsiteY46" fmla="*/ 6210300 h 6223000"/>
              <a:gd name="connsiteX47" fmla="*/ 520700 w 711200"/>
              <a:gd name="connsiteY47" fmla="*/ 6223000 h 6223000"/>
              <a:gd name="connsiteX48" fmla="*/ 38100 w 711200"/>
              <a:gd name="connsiteY48" fmla="*/ 2933700 h 6223000"/>
              <a:gd name="connsiteX49" fmla="*/ 0 w 711200"/>
              <a:gd name="connsiteY49" fmla="*/ 63500 h 6223000"/>
              <a:gd name="connsiteX50" fmla="*/ 127000 w 711200"/>
              <a:gd name="connsiteY50" fmla="*/ 0 h 6223000"/>
              <a:gd name="connsiteX0" fmla="*/ 136128 w 720328"/>
              <a:gd name="connsiteY0" fmla="*/ 0 h 6223000"/>
              <a:gd name="connsiteX1" fmla="*/ 136128 w 720328"/>
              <a:gd name="connsiteY1" fmla="*/ 127000 h 6223000"/>
              <a:gd name="connsiteX2" fmla="*/ 225028 w 720328"/>
              <a:gd name="connsiteY2" fmla="*/ 177800 h 6223000"/>
              <a:gd name="connsiteX3" fmla="*/ 123428 w 720328"/>
              <a:gd name="connsiteY3" fmla="*/ 292100 h 6223000"/>
              <a:gd name="connsiteX4" fmla="*/ 186928 w 720328"/>
              <a:gd name="connsiteY4" fmla="*/ 431800 h 6223000"/>
              <a:gd name="connsiteX5" fmla="*/ 225028 w 720328"/>
              <a:gd name="connsiteY5" fmla="*/ 558800 h 6223000"/>
              <a:gd name="connsiteX6" fmla="*/ 212328 w 720328"/>
              <a:gd name="connsiteY6" fmla="*/ 812800 h 6223000"/>
              <a:gd name="connsiteX7" fmla="*/ 199628 w 720328"/>
              <a:gd name="connsiteY7" fmla="*/ 977900 h 6223000"/>
              <a:gd name="connsiteX8" fmla="*/ 148828 w 720328"/>
              <a:gd name="connsiteY8" fmla="*/ 1041400 h 6223000"/>
              <a:gd name="connsiteX9" fmla="*/ 174228 w 720328"/>
              <a:gd name="connsiteY9" fmla="*/ 1143000 h 6223000"/>
              <a:gd name="connsiteX10" fmla="*/ 199628 w 720328"/>
              <a:gd name="connsiteY10" fmla="*/ 1295400 h 6223000"/>
              <a:gd name="connsiteX11" fmla="*/ 123428 w 720328"/>
              <a:gd name="connsiteY11" fmla="*/ 1371600 h 6223000"/>
              <a:gd name="connsiteX12" fmla="*/ 225028 w 720328"/>
              <a:gd name="connsiteY12" fmla="*/ 1498600 h 6223000"/>
              <a:gd name="connsiteX13" fmla="*/ 225028 w 720328"/>
              <a:gd name="connsiteY13" fmla="*/ 1701800 h 6223000"/>
              <a:gd name="connsiteX14" fmla="*/ 237728 w 720328"/>
              <a:gd name="connsiteY14" fmla="*/ 1917700 h 6223000"/>
              <a:gd name="connsiteX15" fmla="*/ 275828 w 720328"/>
              <a:gd name="connsiteY15" fmla="*/ 2070100 h 6223000"/>
              <a:gd name="connsiteX16" fmla="*/ 237728 w 720328"/>
              <a:gd name="connsiteY16" fmla="*/ 2197100 h 6223000"/>
              <a:gd name="connsiteX17" fmla="*/ 186928 w 720328"/>
              <a:gd name="connsiteY17" fmla="*/ 2374900 h 6223000"/>
              <a:gd name="connsiteX18" fmla="*/ 110728 w 720328"/>
              <a:gd name="connsiteY18" fmla="*/ 2425700 h 6223000"/>
              <a:gd name="connsiteX19" fmla="*/ 85328 w 720328"/>
              <a:gd name="connsiteY19" fmla="*/ 2552700 h 6223000"/>
              <a:gd name="connsiteX20" fmla="*/ 174228 w 720328"/>
              <a:gd name="connsiteY20" fmla="*/ 2590800 h 6223000"/>
              <a:gd name="connsiteX21" fmla="*/ 148828 w 720328"/>
              <a:gd name="connsiteY21" fmla="*/ 2730500 h 6223000"/>
              <a:gd name="connsiteX22" fmla="*/ 72008 w 720328"/>
              <a:gd name="connsiteY22" fmla="*/ 2984500 h 6223000"/>
              <a:gd name="connsiteX23" fmla="*/ 72628 w 720328"/>
              <a:gd name="connsiteY23" fmla="*/ 3060700 h 6223000"/>
              <a:gd name="connsiteX24" fmla="*/ 136128 w 720328"/>
              <a:gd name="connsiteY24" fmla="*/ 3136900 h 6223000"/>
              <a:gd name="connsiteX25" fmla="*/ 250428 w 720328"/>
              <a:gd name="connsiteY25" fmla="*/ 3124200 h 6223000"/>
              <a:gd name="connsiteX26" fmla="*/ 352028 w 720328"/>
              <a:gd name="connsiteY26" fmla="*/ 3340100 h 6223000"/>
              <a:gd name="connsiteX27" fmla="*/ 415528 w 720328"/>
              <a:gd name="connsiteY27" fmla="*/ 3556000 h 6223000"/>
              <a:gd name="connsiteX28" fmla="*/ 453628 w 720328"/>
              <a:gd name="connsiteY28" fmla="*/ 3848100 h 6223000"/>
              <a:gd name="connsiteX29" fmla="*/ 491728 w 720328"/>
              <a:gd name="connsiteY29" fmla="*/ 4089400 h 6223000"/>
              <a:gd name="connsiteX30" fmla="*/ 479028 w 720328"/>
              <a:gd name="connsiteY30" fmla="*/ 4203700 h 6223000"/>
              <a:gd name="connsiteX31" fmla="*/ 390128 w 720328"/>
              <a:gd name="connsiteY31" fmla="*/ 4318000 h 6223000"/>
              <a:gd name="connsiteX32" fmla="*/ 402828 w 720328"/>
              <a:gd name="connsiteY32" fmla="*/ 4368800 h 6223000"/>
              <a:gd name="connsiteX33" fmla="*/ 491728 w 720328"/>
              <a:gd name="connsiteY33" fmla="*/ 4394200 h 6223000"/>
              <a:gd name="connsiteX34" fmla="*/ 542528 w 720328"/>
              <a:gd name="connsiteY34" fmla="*/ 4546600 h 6223000"/>
              <a:gd name="connsiteX35" fmla="*/ 606028 w 720328"/>
              <a:gd name="connsiteY35" fmla="*/ 4711700 h 6223000"/>
              <a:gd name="connsiteX36" fmla="*/ 606028 w 720328"/>
              <a:gd name="connsiteY36" fmla="*/ 4775200 h 6223000"/>
              <a:gd name="connsiteX37" fmla="*/ 555228 w 720328"/>
              <a:gd name="connsiteY37" fmla="*/ 4889500 h 6223000"/>
              <a:gd name="connsiteX38" fmla="*/ 618728 w 720328"/>
              <a:gd name="connsiteY38" fmla="*/ 4965700 h 6223000"/>
              <a:gd name="connsiteX39" fmla="*/ 593328 w 720328"/>
              <a:gd name="connsiteY39" fmla="*/ 5105400 h 6223000"/>
              <a:gd name="connsiteX40" fmla="*/ 656828 w 720328"/>
              <a:gd name="connsiteY40" fmla="*/ 5168900 h 6223000"/>
              <a:gd name="connsiteX41" fmla="*/ 669528 w 720328"/>
              <a:gd name="connsiteY41" fmla="*/ 5372100 h 6223000"/>
              <a:gd name="connsiteX42" fmla="*/ 631428 w 720328"/>
              <a:gd name="connsiteY42" fmla="*/ 5499100 h 6223000"/>
              <a:gd name="connsiteX43" fmla="*/ 682228 w 720328"/>
              <a:gd name="connsiteY43" fmla="*/ 5715000 h 6223000"/>
              <a:gd name="connsiteX44" fmla="*/ 720328 w 720328"/>
              <a:gd name="connsiteY44" fmla="*/ 5905500 h 6223000"/>
              <a:gd name="connsiteX45" fmla="*/ 720328 w 720328"/>
              <a:gd name="connsiteY45" fmla="*/ 6096000 h 6223000"/>
              <a:gd name="connsiteX46" fmla="*/ 631428 w 720328"/>
              <a:gd name="connsiteY46" fmla="*/ 6210300 h 6223000"/>
              <a:gd name="connsiteX47" fmla="*/ 529828 w 720328"/>
              <a:gd name="connsiteY47" fmla="*/ 6223000 h 6223000"/>
              <a:gd name="connsiteX48" fmla="*/ 0 w 720328"/>
              <a:gd name="connsiteY48" fmla="*/ 2912492 h 6223000"/>
              <a:gd name="connsiteX49" fmla="*/ 9128 w 720328"/>
              <a:gd name="connsiteY49" fmla="*/ 63500 h 6223000"/>
              <a:gd name="connsiteX50" fmla="*/ 136128 w 720328"/>
              <a:gd name="connsiteY50" fmla="*/ 0 h 6223000"/>
              <a:gd name="connsiteX0" fmla="*/ 136657 w 720857"/>
              <a:gd name="connsiteY0" fmla="*/ 0 h 6223000"/>
              <a:gd name="connsiteX1" fmla="*/ 136657 w 720857"/>
              <a:gd name="connsiteY1" fmla="*/ 127000 h 6223000"/>
              <a:gd name="connsiteX2" fmla="*/ 225557 w 720857"/>
              <a:gd name="connsiteY2" fmla="*/ 177800 h 6223000"/>
              <a:gd name="connsiteX3" fmla="*/ 123957 w 720857"/>
              <a:gd name="connsiteY3" fmla="*/ 292100 h 6223000"/>
              <a:gd name="connsiteX4" fmla="*/ 187457 w 720857"/>
              <a:gd name="connsiteY4" fmla="*/ 431800 h 6223000"/>
              <a:gd name="connsiteX5" fmla="*/ 225557 w 720857"/>
              <a:gd name="connsiteY5" fmla="*/ 558800 h 6223000"/>
              <a:gd name="connsiteX6" fmla="*/ 212857 w 720857"/>
              <a:gd name="connsiteY6" fmla="*/ 812800 h 6223000"/>
              <a:gd name="connsiteX7" fmla="*/ 200157 w 720857"/>
              <a:gd name="connsiteY7" fmla="*/ 977900 h 6223000"/>
              <a:gd name="connsiteX8" fmla="*/ 149357 w 720857"/>
              <a:gd name="connsiteY8" fmla="*/ 1041400 h 6223000"/>
              <a:gd name="connsiteX9" fmla="*/ 174757 w 720857"/>
              <a:gd name="connsiteY9" fmla="*/ 1143000 h 6223000"/>
              <a:gd name="connsiteX10" fmla="*/ 200157 w 720857"/>
              <a:gd name="connsiteY10" fmla="*/ 1295400 h 6223000"/>
              <a:gd name="connsiteX11" fmla="*/ 123957 w 720857"/>
              <a:gd name="connsiteY11" fmla="*/ 1371600 h 6223000"/>
              <a:gd name="connsiteX12" fmla="*/ 225557 w 720857"/>
              <a:gd name="connsiteY12" fmla="*/ 1498600 h 6223000"/>
              <a:gd name="connsiteX13" fmla="*/ 225557 w 720857"/>
              <a:gd name="connsiteY13" fmla="*/ 1701800 h 6223000"/>
              <a:gd name="connsiteX14" fmla="*/ 238257 w 720857"/>
              <a:gd name="connsiteY14" fmla="*/ 1917700 h 6223000"/>
              <a:gd name="connsiteX15" fmla="*/ 276357 w 720857"/>
              <a:gd name="connsiteY15" fmla="*/ 2070100 h 6223000"/>
              <a:gd name="connsiteX16" fmla="*/ 238257 w 720857"/>
              <a:gd name="connsiteY16" fmla="*/ 2197100 h 6223000"/>
              <a:gd name="connsiteX17" fmla="*/ 187457 w 720857"/>
              <a:gd name="connsiteY17" fmla="*/ 2374900 h 6223000"/>
              <a:gd name="connsiteX18" fmla="*/ 111257 w 720857"/>
              <a:gd name="connsiteY18" fmla="*/ 2425700 h 6223000"/>
              <a:gd name="connsiteX19" fmla="*/ 85857 w 720857"/>
              <a:gd name="connsiteY19" fmla="*/ 2552700 h 6223000"/>
              <a:gd name="connsiteX20" fmla="*/ 174757 w 720857"/>
              <a:gd name="connsiteY20" fmla="*/ 2590800 h 6223000"/>
              <a:gd name="connsiteX21" fmla="*/ 149357 w 720857"/>
              <a:gd name="connsiteY21" fmla="*/ 2730500 h 6223000"/>
              <a:gd name="connsiteX22" fmla="*/ 72537 w 720857"/>
              <a:gd name="connsiteY22" fmla="*/ 2984500 h 6223000"/>
              <a:gd name="connsiteX23" fmla="*/ 73157 w 720857"/>
              <a:gd name="connsiteY23" fmla="*/ 3060700 h 6223000"/>
              <a:gd name="connsiteX24" fmla="*/ 136657 w 720857"/>
              <a:gd name="connsiteY24" fmla="*/ 3136900 h 6223000"/>
              <a:gd name="connsiteX25" fmla="*/ 250957 w 720857"/>
              <a:gd name="connsiteY25" fmla="*/ 3124200 h 6223000"/>
              <a:gd name="connsiteX26" fmla="*/ 352557 w 720857"/>
              <a:gd name="connsiteY26" fmla="*/ 3340100 h 6223000"/>
              <a:gd name="connsiteX27" fmla="*/ 416057 w 720857"/>
              <a:gd name="connsiteY27" fmla="*/ 3556000 h 6223000"/>
              <a:gd name="connsiteX28" fmla="*/ 454157 w 720857"/>
              <a:gd name="connsiteY28" fmla="*/ 3848100 h 6223000"/>
              <a:gd name="connsiteX29" fmla="*/ 492257 w 720857"/>
              <a:gd name="connsiteY29" fmla="*/ 4089400 h 6223000"/>
              <a:gd name="connsiteX30" fmla="*/ 479557 w 720857"/>
              <a:gd name="connsiteY30" fmla="*/ 4203700 h 6223000"/>
              <a:gd name="connsiteX31" fmla="*/ 390657 w 720857"/>
              <a:gd name="connsiteY31" fmla="*/ 4318000 h 6223000"/>
              <a:gd name="connsiteX32" fmla="*/ 403357 w 720857"/>
              <a:gd name="connsiteY32" fmla="*/ 4368800 h 6223000"/>
              <a:gd name="connsiteX33" fmla="*/ 492257 w 720857"/>
              <a:gd name="connsiteY33" fmla="*/ 4394200 h 6223000"/>
              <a:gd name="connsiteX34" fmla="*/ 543057 w 720857"/>
              <a:gd name="connsiteY34" fmla="*/ 4546600 h 6223000"/>
              <a:gd name="connsiteX35" fmla="*/ 606557 w 720857"/>
              <a:gd name="connsiteY35" fmla="*/ 4711700 h 6223000"/>
              <a:gd name="connsiteX36" fmla="*/ 606557 w 720857"/>
              <a:gd name="connsiteY36" fmla="*/ 4775200 h 6223000"/>
              <a:gd name="connsiteX37" fmla="*/ 555757 w 720857"/>
              <a:gd name="connsiteY37" fmla="*/ 4889500 h 6223000"/>
              <a:gd name="connsiteX38" fmla="*/ 619257 w 720857"/>
              <a:gd name="connsiteY38" fmla="*/ 4965700 h 6223000"/>
              <a:gd name="connsiteX39" fmla="*/ 593857 w 720857"/>
              <a:gd name="connsiteY39" fmla="*/ 5105400 h 6223000"/>
              <a:gd name="connsiteX40" fmla="*/ 657357 w 720857"/>
              <a:gd name="connsiteY40" fmla="*/ 5168900 h 6223000"/>
              <a:gd name="connsiteX41" fmla="*/ 670057 w 720857"/>
              <a:gd name="connsiteY41" fmla="*/ 5372100 h 6223000"/>
              <a:gd name="connsiteX42" fmla="*/ 631957 w 720857"/>
              <a:gd name="connsiteY42" fmla="*/ 5499100 h 6223000"/>
              <a:gd name="connsiteX43" fmla="*/ 682757 w 720857"/>
              <a:gd name="connsiteY43" fmla="*/ 5715000 h 6223000"/>
              <a:gd name="connsiteX44" fmla="*/ 720857 w 720857"/>
              <a:gd name="connsiteY44" fmla="*/ 5905500 h 6223000"/>
              <a:gd name="connsiteX45" fmla="*/ 720857 w 720857"/>
              <a:gd name="connsiteY45" fmla="*/ 6096000 h 6223000"/>
              <a:gd name="connsiteX46" fmla="*/ 631957 w 720857"/>
              <a:gd name="connsiteY46" fmla="*/ 6210300 h 6223000"/>
              <a:gd name="connsiteX47" fmla="*/ 530357 w 720857"/>
              <a:gd name="connsiteY47" fmla="*/ 6223000 h 6223000"/>
              <a:gd name="connsiteX48" fmla="*/ 529 w 720857"/>
              <a:gd name="connsiteY48" fmla="*/ 2912492 h 6223000"/>
              <a:gd name="connsiteX49" fmla="*/ 9657 w 720857"/>
              <a:gd name="connsiteY49" fmla="*/ 63500 h 6223000"/>
              <a:gd name="connsiteX50" fmla="*/ 136657 w 720857"/>
              <a:gd name="connsiteY50" fmla="*/ 0 h 6223000"/>
              <a:gd name="connsiteX0" fmla="*/ 140229 w 724429"/>
              <a:gd name="connsiteY0" fmla="*/ 0 h 6223000"/>
              <a:gd name="connsiteX1" fmla="*/ 140229 w 724429"/>
              <a:gd name="connsiteY1" fmla="*/ 127000 h 6223000"/>
              <a:gd name="connsiteX2" fmla="*/ 229129 w 724429"/>
              <a:gd name="connsiteY2" fmla="*/ 177800 h 6223000"/>
              <a:gd name="connsiteX3" fmla="*/ 127529 w 724429"/>
              <a:gd name="connsiteY3" fmla="*/ 292100 h 6223000"/>
              <a:gd name="connsiteX4" fmla="*/ 191029 w 724429"/>
              <a:gd name="connsiteY4" fmla="*/ 431800 h 6223000"/>
              <a:gd name="connsiteX5" fmla="*/ 229129 w 724429"/>
              <a:gd name="connsiteY5" fmla="*/ 558800 h 6223000"/>
              <a:gd name="connsiteX6" fmla="*/ 216429 w 724429"/>
              <a:gd name="connsiteY6" fmla="*/ 812800 h 6223000"/>
              <a:gd name="connsiteX7" fmla="*/ 203729 w 724429"/>
              <a:gd name="connsiteY7" fmla="*/ 977900 h 6223000"/>
              <a:gd name="connsiteX8" fmla="*/ 152929 w 724429"/>
              <a:gd name="connsiteY8" fmla="*/ 1041400 h 6223000"/>
              <a:gd name="connsiteX9" fmla="*/ 178329 w 724429"/>
              <a:gd name="connsiteY9" fmla="*/ 1143000 h 6223000"/>
              <a:gd name="connsiteX10" fmla="*/ 203729 w 724429"/>
              <a:gd name="connsiteY10" fmla="*/ 1295400 h 6223000"/>
              <a:gd name="connsiteX11" fmla="*/ 127529 w 724429"/>
              <a:gd name="connsiteY11" fmla="*/ 1371600 h 6223000"/>
              <a:gd name="connsiteX12" fmla="*/ 229129 w 724429"/>
              <a:gd name="connsiteY12" fmla="*/ 1498600 h 6223000"/>
              <a:gd name="connsiteX13" fmla="*/ 229129 w 724429"/>
              <a:gd name="connsiteY13" fmla="*/ 1701800 h 6223000"/>
              <a:gd name="connsiteX14" fmla="*/ 241829 w 724429"/>
              <a:gd name="connsiteY14" fmla="*/ 1917700 h 6223000"/>
              <a:gd name="connsiteX15" fmla="*/ 279929 w 724429"/>
              <a:gd name="connsiteY15" fmla="*/ 2070100 h 6223000"/>
              <a:gd name="connsiteX16" fmla="*/ 241829 w 724429"/>
              <a:gd name="connsiteY16" fmla="*/ 2197100 h 6223000"/>
              <a:gd name="connsiteX17" fmla="*/ 191029 w 724429"/>
              <a:gd name="connsiteY17" fmla="*/ 2374900 h 6223000"/>
              <a:gd name="connsiteX18" fmla="*/ 114829 w 724429"/>
              <a:gd name="connsiteY18" fmla="*/ 2425700 h 6223000"/>
              <a:gd name="connsiteX19" fmla="*/ 89429 w 724429"/>
              <a:gd name="connsiteY19" fmla="*/ 2552700 h 6223000"/>
              <a:gd name="connsiteX20" fmla="*/ 178329 w 724429"/>
              <a:gd name="connsiteY20" fmla="*/ 2590800 h 6223000"/>
              <a:gd name="connsiteX21" fmla="*/ 152929 w 724429"/>
              <a:gd name="connsiteY21" fmla="*/ 2730500 h 6223000"/>
              <a:gd name="connsiteX22" fmla="*/ 76109 w 724429"/>
              <a:gd name="connsiteY22" fmla="*/ 2984500 h 6223000"/>
              <a:gd name="connsiteX23" fmla="*/ 76729 w 724429"/>
              <a:gd name="connsiteY23" fmla="*/ 3060700 h 6223000"/>
              <a:gd name="connsiteX24" fmla="*/ 140229 w 724429"/>
              <a:gd name="connsiteY24" fmla="*/ 3136900 h 6223000"/>
              <a:gd name="connsiteX25" fmla="*/ 254529 w 724429"/>
              <a:gd name="connsiteY25" fmla="*/ 3124200 h 6223000"/>
              <a:gd name="connsiteX26" fmla="*/ 356129 w 724429"/>
              <a:gd name="connsiteY26" fmla="*/ 3340100 h 6223000"/>
              <a:gd name="connsiteX27" fmla="*/ 419629 w 724429"/>
              <a:gd name="connsiteY27" fmla="*/ 3556000 h 6223000"/>
              <a:gd name="connsiteX28" fmla="*/ 457729 w 724429"/>
              <a:gd name="connsiteY28" fmla="*/ 3848100 h 6223000"/>
              <a:gd name="connsiteX29" fmla="*/ 495829 w 724429"/>
              <a:gd name="connsiteY29" fmla="*/ 4089400 h 6223000"/>
              <a:gd name="connsiteX30" fmla="*/ 483129 w 724429"/>
              <a:gd name="connsiteY30" fmla="*/ 4203700 h 6223000"/>
              <a:gd name="connsiteX31" fmla="*/ 394229 w 724429"/>
              <a:gd name="connsiteY31" fmla="*/ 4318000 h 6223000"/>
              <a:gd name="connsiteX32" fmla="*/ 406929 w 724429"/>
              <a:gd name="connsiteY32" fmla="*/ 4368800 h 6223000"/>
              <a:gd name="connsiteX33" fmla="*/ 495829 w 724429"/>
              <a:gd name="connsiteY33" fmla="*/ 4394200 h 6223000"/>
              <a:gd name="connsiteX34" fmla="*/ 546629 w 724429"/>
              <a:gd name="connsiteY34" fmla="*/ 4546600 h 6223000"/>
              <a:gd name="connsiteX35" fmla="*/ 610129 w 724429"/>
              <a:gd name="connsiteY35" fmla="*/ 4711700 h 6223000"/>
              <a:gd name="connsiteX36" fmla="*/ 610129 w 724429"/>
              <a:gd name="connsiteY36" fmla="*/ 4775200 h 6223000"/>
              <a:gd name="connsiteX37" fmla="*/ 559329 w 724429"/>
              <a:gd name="connsiteY37" fmla="*/ 4889500 h 6223000"/>
              <a:gd name="connsiteX38" fmla="*/ 622829 w 724429"/>
              <a:gd name="connsiteY38" fmla="*/ 4965700 h 6223000"/>
              <a:gd name="connsiteX39" fmla="*/ 597429 w 724429"/>
              <a:gd name="connsiteY39" fmla="*/ 5105400 h 6223000"/>
              <a:gd name="connsiteX40" fmla="*/ 660929 w 724429"/>
              <a:gd name="connsiteY40" fmla="*/ 5168900 h 6223000"/>
              <a:gd name="connsiteX41" fmla="*/ 673629 w 724429"/>
              <a:gd name="connsiteY41" fmla="*/ 5372100 h 6223000"/>
              <a:gd name="connsiteX42" fmla="*/ 635529 w 724429"/>
              <a:gd name="connsiteY42" fmla="*/ 5499100 h 6223000"/>
              <a:gd name="connsiteX43" fmla="*/ 686329 w 724429"/>
              <a:gd name="connsiteY43" fmla="*/ 5715000 h 6223000"/>
              <a:gd name="connsiteX44" fmla="*/ 724429 w 724429"/>
              <a:gd name="connsiteY44" fmla="*/ 5905500 h 6223000"/>
              <a:gd name="connsiteX45" fmla="*/ 724429 w 724429"/>
              <a:gd name="connsiteY45" fmla="*/ 6096000 h 6223000"/>
              <a:gd name="connsiteX46" fmla="*/ 635529 w 724429"/>
              <a:gd name="connsiteY46" fmla="*/ 6210300 h 6223000"/>
              <a:gd name="connsiteX47" fmla="*/ 533929 w 724429"/>
              <a:gd name="connsiteY47" fmla="*/ 6223000 h 6223000"/>
              <a:gd name="connsiteX48" fmla="*/ 4101 w 724429"/>
              <a:gd name="connsiteY48" fmla="*/ 2912492 h 6223000"/>
              <a:gd name="connsiteX49" fmla="*/ 13229 w 724429"/>
              <a:gd name="connsiteY49" fmla="*/ 63500 h 6223000"/>
              <a:gd name="connsiteX50" fmla="*/ 140229 w 724429"/>
              <a:gd name="connsiteY50" fmla="*/ 0 h 6223000"/>
              <a:gd name="connsiteX0" fmla="*/ 1147282 w 1731482"/>
              <a:gd name="connsiteY0" fmla="*/ 0 h 6223000"/>
              <a:gd name="connsiteX1" fmla="*/ 1147282 w 1731482"/>
              <a:gd name="connsiteY1" fmla="*/ 127000 h 6223000"/>
              <a:gd name="connsiteX2" fmla="*/ 1236182 w 1731482"/>
              <a:gd name="connsiteY2" fmla="*/ 177800 h 6223000"/>
              <a:gd name="connsiteX3" fmla="*/ 1134582 w 1731482"/>
              <a:gd name="connsiteY3" fmla="*/ 292100 h 6223000"/>
              <a:gd name="connsiteX4" fmla="*/ 1198082 w 1731482"/>
              <a:gd name="connsiteY4" fmla="*/ 431800 h 6223000"/>
              <a:gd name="connsiteX5" fmla="*/ 1236182 w 1731482"/>
              <a:gd name="connsiteY5" fmla="*/ 558800 h 6223000"/>
              <a:gd name="connsiteX6" fmla="*/ 1223482 w 1731482"/>
              <a:gd name="connsiteY6" fmla="*/ 812800 h 6223000"/>
              <a:gd name="connsiteX7" fmla="*/ 1210782 w 1731482"/>
              <a:gd name="connsiteY7" fmla="*/ 977900 h 6223000"/>
              <a:gd name="connsiteX8" fmla="*/ 1159982 w 1731482"/>
              <a:gd name="connsiteY8" fmla="*/ 1041400 h 6223000"/>
              <a:gd name="connsiteX9" fmla="*/ 1185382 w 1731482"/>
              <a:gd name="connsiteY9" fmla="*/ 1143000 h 6223000"/>
              <a:gd name="connsiteX10" fmla="*/ 1210782 w 1731482"/>
              <a:gd name="connsiteY10" fmla="*/ 1295400 h 6223000"/>
              <a:gd name="connsiteX11" fmla="*/ 1134582 w 1731482"/>
              <a:gd name="connsiteY11" fmla="*/ 1371600 h 6223000"/>
              <a:gd name="connsiteX12" fmla="*/ 1236182 w 1731482"/>
              <a:gd name="connsiteY12" fmla="*/ 1498600 h 6223000"/>
              <a:gd name="connsiteX13" fmla="*/ 1236182 w 1731482"/>
              <a:gd name="connsiteY13" fmla="*/ 1701800 h 6223000"/>
              <a:gd name="connsiteX14" fmla="*/ 1248882 w 1731482"/>
              <a:gd name="connsiteY14" fmla="*/ 1917700 h 6223000"/>
              <a:gd name="connsiteX15" fmla="*/ 1286982 w 1731482"/>
              <a:gd name="connsiteY15" fmla="*/ 2070100 h 6223000"/>
              <a:gd name="connsiteX16" fmla="*/ 1248882 w 1731482"/>
              <a:gd name="connsiteY16" fmla="*/ 2197100 h 6223000"/>
              <a:gd name="connsiteX17" fmla="*/ 1198082 w 1731482"/>
              <a:gd name="connsiteY17" fmla="*/ 2374900 h 6223000"/>
              <a:gd name="connsiteX18" fmla="*/ 1121882 w 1731482"/>
              <a:gd name="connsiteY18" fmla="*/ 2425700 h 6223000"/>
              <a:gd name="connsiteX19" fmla="*/ 1096482 w 1731482"/>
              <a:gd name="connsiteY19" fmla="*/ 2552700 h 6223000"/>
              <a:gd name="connsiteX20" fmla="*/ 1185382 w 1731482"/>
              <a:gd name="connsiteY20" fmla="*/ 2590800 h 6223000"/>
              <a:gd name="connsiteX21" fmla="*/ 1159982 w 1731482"/>
              <a:gd name="connsiteY21" fmla="*/ 2730500 h 6223000"/>
              <a:gd name="connsiteX22" fmla="*/ 1083162 w 1731482"/>
              <a:gd name="connsiteY22" fmla="*/ 2984500 h 6223000"/>
              <a:gd name="connsiteX23" fmla="*/ 1083782 w 1731482"/>
              <a:gd name="connsiteY23" fmla="*/ 3060700 h 6223000"/>
              <a:gd name="connsiteX24" fmla="*/ 1147282 w 1731482"/>
              <a:gd name="connsiteY24" fmla="*/ 3136900 h 6223000"/>
              <a:gd name="connsiteX25" fmla="*/ 1261582 w 1731482"/>
              <a:gd name="connsiteY25" fmla="*/ 3124200 h 6223000"/>
              <a:gd name="connsiteX26" fmla="*/ 1363182 w 1731482"/>
              <a:gd name="connsiteY26" fmla="*/ 3340100 h 6223000"/>
              <a:gd name="connsiteX27" fmla="*/ 1426682 w 1731482"/>
              <a:gd name="connsiteY27" fmla="*/ 3556000 h 6223000"/>
              <a:gd name="connsiteX28" fmla="*/ 1464782 w 1731482"/>
              <a:gd name="connsiteY28" fmla="*/ 3848100 h 6223000"/>
              <a:gd name="connsiteX29" fmla="*/ 1502882 w 1731482"/>
              <a:gd name="connsiteY29" fmla="*/ 4089400 h 6223000"/>
              <a:gd name="connsiteX30" fmla="*/ 1490182 w 1731482"/>
              <a:gd name="connsiteY30" fmla="*/ 4203700 h 6223000"/>
              <a:gd name="connsiteX31" fmla="*/ 1401282 w 1731482"/>
              <a:gd name="connsiteY31" fmla="*/ 4318000 h 6223000"/>
              <a:gd name="connsiteX32" fmla="*/ 1413982 w 1731482"/>
              <a:gd name="connsiteY32" fmla="*/ 4368800 h 6223000"/>
              <a:gd name="connsiteX33" fmla="*/ 1502882 w 1731482"/>
              <a:gd name="connsiteY33" fmla="*/ 4394200 h 6223000"/>
              <a:gd name="connsiteX34" fmla="*/ 1553682 w 1731482"/>
              <a:gd name="connsiteY34" fmla="*/ 4546600 h 6223000"/>
              <a:gd name="connsiteX35" fmla="*/ 1617182 w 1731482"/>
              <a:gd name="connsiteY35" fmla="*/ 4711700 h 6223000"/>
              <a:gd name="connsiteX36" fmla="*/ 1617182 w 1731482"/>
              <a:gd name="connsiteY36" fmla="*/ 4775200 h 6223000"/>
              <a:gd name="connsiteX37" fmla="*/ 1566382 w 1731482"/>
              <a:gd name="connsiteY37" fmla="*/ 4889500 h 6223000"/>
              <a:gd name="connsiteX38" fmla="*/ 1629882 w 1731482"/>
              <a:gd name="connsiteY38" fmla="*/ 4965700 h 6223000"/>
              <a:gd name="connsiteX39" fmla="*/ 1604482 w 1731482"/>
              <a:gd name="connsiteY39" fmla="*/ 5105400 h 6223000"/>
              <a:gd name="connsiteX40" fmla="*/ 1667982 w 1731482"/>
              <a:gd name="connsiteY40" fmla="*/ 5168900 h 6223000"/>
              <a:gd name="connsiteX41" fmla="*/ 1680682 w 1731482"/>
              <a:gd name="connsiteY41" fmla="*/ 5372100 h 6223000"/>
              <a:gd name="connsiteX42" fmla="*/ 1642582 w 1731482"/>
              <a:gd name="connsiteY42" fmla="*/ 5499100 h 6223000"/>
              <a:gd name="connsiteX43" fmla="*/ 1693382 w 1731482"/>
              <a:gd name="connsiteY43" fmla="*/ 5715000 h 6223000"/>
              <a:gd name="connsiteX44" fmla="*/ 1731482 w 1731482"/>
              <a:gd name="connsiteY44" fmla="*/ 5905500 h 6223000"/>
              <a:gd name="connsiteX45" fmla="*/ 1731482 w 1731482"/>
              <a:gd name="connsiteY45" fmla="*/ 6096000 h 6223000"/>
              <a:gd name="connsiteX46" fmla="*/ 1642582 w 1731482"/>
              <a:gd name="connsiteY46" fmla="*/ 6210300 h 6223000"/>
              <a:gd name="connsiteX47" fmla="*/ 1540982 w 1731482"/>
              <a:gd name="connsiteY47" fmla="*/ 6223000 h 6223000"/>
              <a:gd name="connsiteX48" fmla="*/ 1011154 w 1731482"/>
              <a:gd name="connsiteY48" fmla="*/ 2912492 h 6223000"/>
              <a:gd name="connsiteX49" fmla="*/ 3043 w 1731482"/>
              <a:gd name="connsiteY49" fmla="*/ 32172 h 6223000"/>
              <a:gd name="connsiteX50" fmla="*/ 1147282 w 1731482"/>
              <a:gd name="connsiteY50" fmla="*/ 0 h 6223000"/>
              <a:gd name="connsiteX0" fmla="*/ 1147282 w 1731482"/>
              <a:gd name="connsiteY0" fmla="*/ 0 h 6223000"/>
              <a:gd name="connsiteX1" fmla="*/ 1147282 w 1731482"/>
              <a:gd name="connsiteY1" fmla="*/ 127000 h 6223000"/>
              <a:gd name="connsiteX2" fmla="*/ 1236182 w 1731482"/>
              <a:gd name="connsiteY2" fmla="*/ 177800 h 6223000"/>
              <a:gd name="connsiteX3" fmla="*/ 1134582 w 1731482"/>
              <a:gd name="connsiteY3" fmla="*/ 292100 h 6223000"/>
              <a:gd name="connsiteX4" fmla="*/ 1198082 w 1731482"/>
              <a:gd name="connsiteY4" fmla="*/ 431800 h 6223000"/>
              <a:gd name="connsiteX5" fmla="*/ 1236182 w 1731482"/>
              <a:gd name="connsiteY5" fmla="*/ 558800 h 6223000"/>
              <a:gd name="connsiteX6" fmla="*/ 1223482 w 1731482"/>
              <a:gd name="connsiteY6" fmla="*/ 812800 h 6223000"/>
              <a:gd name="connsiteX7" fmla="*/ 1210782 w 1731482"/>
              <a:gd name="connsiteY7" fmla="*/ 977900 h 6223000"/>
              <a:gd name="connsiteX8" fmla="*/ 1159982 w 1731482"/>
              <a:gd name="connsiteY8" fmla="*/ 1041400 h 6223000"/>
              <a:gd name="connsiteX9" fmla="*/ 1185382 w 1731482"/>
              <a:gd name="connsiteY9" fmla="*/ 1143000 h 6223000"/>
              <a:gd name="connsiteX10" fmla="*/ 1210782 w 1731482"/>
              <a:gd name="connsiteY10" fmla="*/ 1295400 h 6223000"/>
              <a:gd name="connsiteX11" fmla="*/ 1134582 w 1731482"/>
              <a:gd name="connsiteY11" fmla="*/ 1371600 h 6223000"/>
              <a:gd name="connsiteX12" fmla="*/ 1236182 w 1731482"/>
              <a:gd name="connsiteY12" fmla="*/ 1498600 h 6223000"/>
              <a:gd name="connsiteX13" fmla="*/ 1236182 w 1731482"/>
              <a:gd name="connsiteY13" fmla="*/ 1701800 h 6223000"/>
              <a:gd name="connsiteX14" fmla="*/ 1248882 w 1731482"/>
              <a:gd name="connsiteY14" fmla="*/ 1917700 h 6223000"/>
              <a:gd name="connsiteX15" fmla="*/ 1286982 w 1731482"/>
              <a:gd name="connsiteY15" fmla="*/ 2070100 h 6223000"/>
              <a:gd name="connsiteX16" fmla="*/ 1248882 w 1731482"/>
              <a:gd name="connsiteY16" fmla="*/ 2197100 h 6223000"/>
              <a:gd name="connsiteX17" fmla="*/ 1198082 w 1731482"/>
              <a:gd name="connsiteY17" fmla="*/ 2374900 h 6223000"/>
              <a:gd name="connsiteX18" fmla="*/ 1121882 w 1731482"/>
              <a:gd name="connsiteY18" fmla="*/ 2425700 h 6223000"/>
              <a:gd name="connsiteX19" fmla="*/ 1096482 w 1731482"/>
              <a:gd name="connsiteY19" fmla="*/ 2552700 h 6223000"/>
              <a:gd name="connsiteX20" fmla="*/ 1185382 w 1731482"/>
              <a:gd name="connsiteY20" fmla="*/ 2590800 h 6223000"/>
              <a:gd name="connsiteX21" fmla="*/ 1159982 w 1731482"/>
              <a:gd name="connsiteY21" fmla="*/ 2730500 h 6223000"/>
              <a:gd name="connsiteX22" fmla="*/ 1083162 w 1731482"/>
              <a:gd name="connsiteY22" fmla="*/ 2984500 h 6223000"/>
              <a:gd name="connsiteX23" fmla="*/ 1083782 w 1731482"/>
              <a:gd name="connsiteY23" fmla="*/ 3060700 h 6223000"/>
              <a:gd name="connsiteX24" fmla="*/ 1147282 w 1731482"/>
              <a:gd name="connsiteY24" fmla="*/ 3136900 h 6223000"/>
              <a:gd name="connsiteX25" fmla="*/ 1261582 w 1731482"/>
              <a:gd name="connsiteY25" fmla="*/ 3124200 h 6223000"/>
              <a:gd name="connsiteX26" fmla="*/ 1363182 w 1731482"/>
              <a:gd name="connsiteY26" fmla="*/ 3340100 h 6223000"/>
              <a:gd name="connsiteX27" fmla="*/ 1426682 w 1731482"/>
              <a:gd name="connsiteY27" fmla="*/ 3556000 h 6223000"/>
              <a:gd name="connsiteX28" fmla="*/ 1464782 w 1731482"/>
              <a:gd name="connsiteY28" fmla="*/ 3848100 h 6223000"/>
              <a:gd name="connsiteX29" fmla="*/ 1502882 w 1731482"/>
              <a:gd name="connsiteY29" fmla="*/ 4089400 h 6223000"/>
              <a:gd name="connsiteX30" fmla="*/ 1490182 w 1731482"/>
              <a:gd name="connsiteY30" fmla="*/ 4203700 h 6223000"/>
              <a:gd name="connsiteX31" fmla="*/ 1401282 w 1731482"/>
              <a:gd name="connsiteY31" fmla="*/ 4318000 h 6223000"/>
              <a:gd name="connsiteX32" fmla="*/ 1413982 w 1731482"/>
              <a:gd name="connsiteY32" fmla="*/ 4368800 h 6223000"/>
              <a:gd name="connsiteX33" fmla="*/ 1502882 w 1731482"/>
              <a:gd name="connsiteY33" fmla="*/ 4394200 h 6223000"/>
              <a:gd name="connsiteX34" fmla="*/ 1553682 w 1731482"/>
              <a:gd name="connsiteY34" fmla="*/ 4546600 h 6223000"/>
              <a:gd name="connsiteX35" fmla="*/ 1617182 w 1731482"/>
              <a:gd name="connsiteY35" fmla="*/ 4711700 h 6223000"/>
              <a:gd name="connsiteX36" fmla="*/ 1617182 w 1731482"/>
              <a:gd name="connsiteY36" fmla="*/ 4775200 h 6223000"/>
              <a:gd name="connsiteX37" fmla="*/ 1566382 w 1731482"/>
              <a:gd name="connsiteY37" fmla="*/ 4889500 h 6223000"/>
              <a:gd name="connsiteX38" fmla="*/ 1629882 w 1731482"/>
              <a:gd name="connsiteY38" fmla="*/ 4965700 h 6223000"/>
              <a:gd name="connsiteX39" fmla="*/ 1604482 w 1731482"/>
              <a:gd name="connsiteY39" fmla="*/ 5105400 h 6223000"/>
              <a:gd name="connsiteX40" fmla="*/ 1667982 w 1731482"/>
              <a:gd name="connsiteY40" fmla="*/ 5168900 h 6223000"/>
              <a:gd name="connsiteX41" fmla="*/ 1680682 w 1731482"/>
              <a:gd name="connsiteY41" fmla="*/ 5372100 h 6223000"/>
              <a:gd name="connsiteX42" fmla="*/ 1642582 w 1731482"/>
              <a:gd name="connsiteY42" fmla="*/ 5499100 h 6223000"/>
              <a:gd name="connsiteX43" fmla="*/ 1693382 w 1731482"/>
              <a:gd name="connsiteY43" fmla="*/ 5715000 h 6223000"/>
              <a:gd name="connsiteX44" fmla="*/ 1731482 w 1731482"/>
              <a:gd name="connsiteY44" fmla="*/ 5905500 h 6223000"/>
              <a:gd name="connsiteX45" fmla="*/ 1731482 w 1731482"/>
              <a:gd name="connsiteY45" fmla="*/ 6096000 h 6223000"/>
              <a:gd name="connsiteX46" fmla="*/ 1642582 w 1731482"/>
              <a:gd name="connsiteY46" fmla="*/ 6210300 h 6223000"/>
              <a:gd name="connsiteX47" fmla="*/ 1540982 w 1731482"/>
              <a:gd name="connsiteY47" fmla="*/ 6223000 h 6223000"/>
              <a:gd name="connsiteX48" fmla="*/ 75051 w 1731482"/>
              <a:gd name="connsiteY48" fmla="*/ 2840484 h 6223000"/>
              <a:gd name="connsiteX49" fmla="*/ 3043 w 1731482"/>
              <a:gd name="connsiteY49" fmla="*/ 32172 h 6223000"/>
              <a:gd name="connsiteX50" fmla="*/ 1147282 w 1731482"/>
              <a:gd name="connsiteY50" fmla="*/ 0 h 6223000"/>
              <a:gd name="connsiteX0" fmla="*/ 1147282 w 1731482"/>
              <a:gd name="connsiteY0" fmla="*/ 0 h 6224860"/>
              <a:gd name="connsiteX1" fmla="*/ 1147282 w 1731482"/>
              <a:gd name="connsiteY1" fmla="*/ 127000 h 6224860"/>
              <a:gd name="connsiteX2" fmla="*/ 1236182 w 1731482"/>
              <a:gd name="connsiteY2" fmla="*/ 177800 h 6224860"/>
              <a:gd name="connsiteX3" fmla="*/ 1134582 w 1731482"/>
              <a:gd name="connsiteY3" fmla="*/ 292100 h 6224860"/>
              <a:gd name="connsiteX4" fmla="*/ 1198082 w 1731482"/>
              <a:gd name="connsiteY4" fmla="*/ 431800 h 6224860"/>
              <a:gd name="connsiteX5" fmla="*/ 1236182 w 1731482"/>
              <a:gd name="connsiteY5" fmla="*/ 558800 h 6224860"/>
              <a:gd name="connsiteX6" fmla="*/ 1223482 w 1731482"/>
              <a:gd name="connsiteY6" fmla="*/ 812800 h 6224860"/>
              <a:gd name="connsiteX7" fmla="*/ 1210782 w 1731482"/>
              <a:gd name="connsiteY7" fmla="*/ 977900 h 6224860"/>
              <a:gd name="connsiteX8" fmla="*/ 1159982 w 1731482"/>
              <a:gd name="connsiteY8" fmla="*/ 1041400 h 6224860"/>
              <a:gd name="connsiteX9" fmla="*/ 1185382 w 1731482"/>
              <a:gd name="connsiteY9" fmla="*/ 1143000 h 6224860"/>
              <a:gd name="connsiteX10" fmla="*/ 1210782 w 1731482"/>
              <a:gd name="connsiteY10" fmla="*/ 1295400 h 6224860"/>
              <a:gd name="connsiteX11" fmla="*/ 1134582 w 1731482"/>
              <a:gd name="connsiteY11" fmla="*/ 1371600 h 6224860"/>
              <a:gd name="connsiteX12" fmla="*/ 1236182 w 1731482"/>
              <a:gd name="connsiteY12" fmla="*/ 1498600 h 6224860"/>
              <a:gd name="connsiteX13" fmla="*/ 1236182 w 1731482"/>
              <a:gd name="connsiteY13" fmla="*/ 1701800 h 6224860"/>
              <a:gd name="connsiteX14" fmla="*/ 1248882 w 1731482"/>
              <a:gd name="connsiteY14" fmla="*/ 1917700 h 6224860"/>
              <a:gd name="connsiteX15" fmla="*/ 1286982 w 1731482"/>
              <a:gd name="connsiteY15" fmla="*/ 2070100 h 6224860"/>
              <a:gd name="connsiteX16" fmla="*/ 1248882 w 1731482"/>
              <a:gd name="connsiteY16" fmla="*/ 2197100 h 6224860"/>
              <a:gd name="connsiteX17" fmla="*/ 1198082 w 1731482"/>
              <a:gd name="connsiteY17" fmla="*/ 2374900 h 6224860"/>
              <a:gd name="connsiteX18" fmla="*/ 1121882 w 1731482"/>
              <a:gd name="connsiteY18" fmla="*/ 2425700 h 6224860"/>
              <a:gd name="connsiteX19" fmla="*/ 1096482 w 1731482"/>
              <a:gd name="connsiteY19" fmla="*/ 2552700 h 6224860"/>
              <a:gd name="connsiteX20" fmla="*/ 1185382 w 1731482"/>
              <a:gd name="connsiteY20" fmla="*/ 2590800 h 6224860"/>
              <a:gd name="connsiteX21" fmla="*/ 1159982 w 1731482"/>
              <a:gd name="connsiteY21" fmla="*/ 2730500 h 6224860"/>
              <a:gd name="connsiteX22" fmla="*/ 1083162 w 1731482"/>
              <a:gd name="connsiteY22" fmla="*/ 2984500 h 6224860"/>
              <a:gd name="connsiteX23" fmla="*/ 1083782 w 1731482"/>
              <a:gd name="connsiteY23" fmla="*/ 3060700 h 6224860"/>
              <a:gd name="connsiteX24" fmla="*/ 1147282 w 1731482"/>
              <a:gd name="connsiteY24" fmla="*/ 3136900 h 6224860"/>
              <a:gd name="connsiteX25" fmla="*/ 1261582 w 1731482"/>
              <a:gd name="connsiteY25" fmla="*/ 3124200 h 6224860"/>
              <a:gd name="connsiteX26" fmla="*/ 1363182 w 1731482"/>
              <a:gd name="connsiteY26" fmla="*/ 3340100 h 6224860"/>
              <a:gd name="connsiteX27" fmla="*/ 1426682 w 1731482"/>
              <a:gd name="connsiteY27" fmla="*/ 3556000 h 6224860"/>
              <a:gd name="connsiteX28" fmla="*/ 1464782 w 1731482"/>
              <a:gd name="connsiteY28" fmla="*/ 3848100 h 6224860"/>
              <a:gd name="connsiteX29" fmla="*/ 1502882 w 1731482"/>
              <a:gd name="connsiteY29" fmla="*/ 4089400 h 6224860"/>
              <a:gd name="connsiteX30" fmla="*/ 1490182 w 1731482"/>
              <a:gd name="connsiteY30" fmla="*/ 4203700 h 6224860"/>
              <a:gd name="connsiteX31" fmla="*/ 1401282 w 1731482"/>
              <a:gd name="connsiteY31" fmla="*/ 4318000 h 6224860"/>
              <a:gd name="connsiteX32" fmla="*/ 1413982 w 1731482"/>
              <a:gd name="connsiteY32" fmla="*/ 4368800 h 6224860"/>
              <a:gd name="connsiteX33" fmla="*/ 1502882 w 1731482"/>
              <a:gd name="connsiteY33" fmla="*/ 4394200 h 6224860"/>
              <a:gd name="connsiteX34" fmla="*/ 1553682 w 1731482"/>
              <a:gd name="connsiteY34" fmla="*/ 4546600 h 6224860"/>
              <a:gd name="connsiteX35" fmla="*/ 1617182 w 1731482"/>
              <a:gd name="connsiteY35" fmla="*/ 4711700 h 6224860"/>
              <a:gd name="connsiteX36" fmla="*/ 1617182 w 1731482"/>
              <a:gd name="connsiteY36" fmla="*/ 4775200 h 6224860"/>
              <a:gd name="connsiteX37" fmla="*/ 1566382 w 1731482"/>
              <a:gd name="connsiteY37" fmla="*/ 4889500 h 6224860"/>
              <a:gd name="connsiteX38" fmla="*/ 1629882 w 1731482"/>
              <a:gd name="connsiteY38" fmla="*/ 4965700 h 6224860"/>
              <a:gd name="connsiteX39" fmla="*/ 1604482 w 1731482"/>
              <a:gd name="connsiteY39" fmla="*/ 5105400 h 6224860"/>
              <a:gd name="connsiteX40" fmla="*/ 1667982 w 1731482"/>
              <a:gd name="connsiteY40" fmla="*/ 5168900 h 6224860"/>
              <a:gd name="connsiteX41" fmla="*/ 1680682 w 1731482"/>
              <a:gd name="connsiteY41" fmla="*/ 5372100 h 6224860"/>
              <a:gd name="connsiteX42" fmla="*/ 1642582 w 1731482"/>
              <a:gd name="connsiteY42" fmla="*/ 5499100 h 6224860"/>
              <a:gd name="connsiteX43" fmla="*/ 1693382 w 1731482"/>
              <a:gd name="connsiteY43" fmla="*/ 5715000 h 6224860"/>
              <a:gd name="connsiteX44" fmla="*/ 1731482 w 1731482"/>
              <a:gd name="connsiteY44" fmla="*/ 5905500 h 6224860"/>
              <a:gd name="connsiteX45" fmla="*/ 1731482 w 1731482"/>
              <a:gd name="connsiteY45" fmla="*/ 6096000 h 6224860"/>
              <a:gd name="connsiteX46" fmla="*/ 1642582 w 1731482"/>
              <a:gd name="connsiteY46" fmla="*/ 6210300 h 6224860"/>
              <a:gd name="connsiteX47" fmla="*/ 507099 w 1731482"/>
              <a:gd name="connsiteY47" fmla="*/ 6224860 h 6224860"/>
              <a:gd name="connsiteX48" fmla="*/ 75051 w 1731482"/>
              <a:gd name="connsiteY48" fmla="*/ 2840484 h 6224860"/>
              <a:gd name="connsiteX49" fmla="*/ 3043 w 1731482"/>
              <a:gd name="connsiteY49" fmla="*/ 32172 h 6224860"/>
              <a:gd name="connsiteX50" fmla="*/ 1147282 w 1731482"/>
              <a:gd name="connsiteY50" fmla="*/ 0 h 6224860"/>
              <a:gd name="connsiteX0" fmla="*/ 1147282 w 1731482"/>
              <a:gd name="connsiteY0" fmla="*/ 0 h 6413780"/>
              <a:gd name="connsiteX1" fmla="*/ 1147282 w 1731482"/>
              <a:gd name="connsiteY1" fmla="*/ 127000 h 6413780"/>
              <a:gd name="connsiteX2" fmla="*/ 1236182 w 1731482"/>
              <a:gd name="connsiteY2" fmla="*/ 177800 h 6413780"/>
              <a:gd name="connsiteX3" fmla="*/ 1134582 w 1731482"/>
              <a:gd name="connsiteY3" fmla="*/ 292100 h 6413780"/>
              <a:gd name="connsiteX4" fmla="*/ 1198082 w 1731482"/>
              <a:gd name="connsiteY4" fmla="*/ 431800 h 6413780"/>
              <a:gd name="connsiteX5" fmla="*/ 1236182 w 1731482"/>
              <a:gd name="connsiteY5" fmla="*/ 558800 h 6413780"/>
              <a:gd name="connsiteX6" fmla="*/ 1223482 w 1731482"/>
              <a:gd name="connsiteY6" fmla="*/ 812800 h 6413780"/>
              <a:gd name="connsiteX7" fmla="*/ 1210782 w 1731482"/>
              <a:gd name="connsiteY7" fmla="*/ 977900 h 6413780"/>
              <a:gd name="connsiteX8" fmla="*/ 1159982 w 1731482"/>
              <a:gd name="connsiteY8" fmla="*/ 1041400 h 6413780"/>
              <a:gd name="connsiteX9" fmla="*/ 1185382 w 1731482"/>
              <a:gd name="connsiteY9" fmla="*/ 1143000 h 6413780"/>
              <a:gd name="connsiteX10" fmla="*/ 1210782 w 1731482"/>
              <a:gd name="connsiteY10" fmla="*/ 1295400 h 6413780"/>
              <a:gd name="connsiteX11" fmla="*/ 1134582 w 1731482"/>
              <a:gd name="connsiteY11" fmla="*/ 1371600 h 6413780"/>
              <a:gd name="connsiteX12" fmla="*/ 1236182 w 1731482"/>
              <a:gd name="connsiteY12" fmla="*/ 1498600 h 6413780"/>
              <a:gd name="connsiteX13" fmla="*/ 1236182 w 1731482"/>
              <a:gd name="connsiteY13" fmla="*/ 1701800 h 6413780"/>
              <a:gd name="connsiteX14" fmla="*/ 1248882 w 1731482"/>
              <a:gd name="connsiteY14" fmla="*/ 1917700 h 6413780"/>
              <a:gd name="connsiteX15" fmla="*/ 1286982 w 1731482"/>
              <a:gd name="connsiteY15" fmla="*/ 2070100 h 6413780"/>
              <a:gd name="connsiteX16" fmla="*/ 1248882 w 1731482"/>
              <a:gd name="connsiteY16" fmla="*/ 2197100 h 6413780"/>
              <a:gd name="connsiteX17" fmla="*/ 1198082 w 1731482"/>
              <a:gd name="connsiteY17" fmla="*/ 2374900 h 6413780"/>
              <a:gd name="connsiteX18" fmla="*/ 1121882 w 1731482"/>
              <a:gd name="connsiteY18" fmla="*/ 2425700 h 6413780"/>
              <a:gd name="connsiteX19" fmla="*/ 1096482 w 1731482"/>
              <a:gd name="connsiteY19" fmla="*/ 2552700 h 6413780"/>
              <a:gd name="connsiteX20" fmla="*/ 1185382 w 1731482"/>
              <a:gd name="connsiteY20" fmla="*/ 2590800 h 6413780"/>
              <a:gd name="connsiteX21" fmla="*/ 1159982 w 1731482"/>
              <a:gd name="connsiteY21" fmla="*/ 2730500 h 6413780"/>
              <a:gd name="connsiteX22" fmla="*/ 1083162 w 1731482"/>
              <a:gd name="connsiteY22" fmla="*/ 2984500 h 6413780"/>
              <a:gd name="connsiteX23" fmla="*/ 1083782 w 1731482"/>
              <a:gd name="connsiteY23" fmla="*/ 3060700 h 6413780"/>
              <a:gd name="connsiteX24" fmla="*/ 1147282 w 1731482"/>
              <a:gd name="connsiteY24" fmla="*/ 3136900 h 6413780"/>
              <a:gd name="connsiteX25" fmla="*/ 1261582 w 1731482"/>
              <a:gd name="connsiteY25" fmla="*/ 3124200 h 6413780"/>
              <a:gd name="connsiteX26" fmla="*/ 1363182 w 1731482"/>
              <a:gd name="connsiteY26" fmla="*/ 3340100 h 6413780"/>
              <a:gd name="connsiteX27" fmla="*/ 1426682 w 1731482"/>
              <a:gd name="connsiteY27" fmla="*/ 3556000 h 6413780"/>
              <a:gd name="connsiteX28" fmla="*/ 1464782 w 1731482"/>
              <a:gd name="connsiteY28" fmla="*/ 3848100 h 6413780"/>
              <a:gd name="connsiteX29" fmla="*/ 1502882 w 1731482"/>
              <a:gd name="connsiteY29" fmla="*/ 4089400 h 6413780"/>
              <a:gd name="connsiteX30" fmla="*/ 1490182 w 1731482"/>
              <a:gd name="connsiteY30" fmla="*/ 4203700 h 6413780"/>
              <a:gd name="connsiteX31" fmla="*/ 1401282 w 1731482"/>
              <a:gd name="connsiteY31" fmla="*/ 4318000 h 6413780"/>
              <a:gd name="connsiteX32" fmla="*/ 1413982 w 1731482"/>
              <a:gd name="connsiteY32" fmla="*/ 4368800 h 6413780"/>
              <a:gd name="connsiteX33" fmla="*/ 1502882 w 1731482"/>
              <a:gd name="connsiteY33" fmla="*/ 4394200 h 6413780"/>
              <a:gd name="connsiteX34" fmla="*/ 1553682 w 1731482"/>
              <a:gd name="connsiteY34" fmla="*/ 4546600 h 6413780"/>
              <a:gd name="connsiteX35" fmla="*/ 1617182 w 1731482"/>
              <a:gd name="connsiteY35" fmla="*/ 4711700 h 6413780"/>
              <a:gd name="connsiteX36" fmla="*/ 1617182 w 1731482"/>
              <a:gd name="connsiteY36" fmla="*/ 4775200 h 6413780"/>
              <a:gd name="connsiteX37" fmla="*/ 1566382 w 1731482"/>
              <a:gd name="connsiteY37" fmla="*/ 4889500 h 6413780"/>
              <a:gd name="connsiteX38" fmla="*/ 1629882 w 1731482"/>
              <a:gd name="connsiteY38" fmla="*/ 4965700 h 6413780"/>
              <a:gd name="connsiteX39" fmla="*/ 1604482 w 1731482"/>
              <a:gd name="connsiteY39" fmla="*/ 5105400 h 6413780"/>
              <a:gd name="connsiteX40" fmla="*/ 1667982 w 1731482"/>
              <a:gd name="connsiteY40" fmla="*/ 5168900 h 6413780"/>
              <a:gd name="connsiteX41" fmla="*/ 1680682 w 1731482"/>
              <a:gd name="connsiteY41" fmla="*/ 5372100 h 6413780"/>
              <a:gd name="connsiteX42" fmla="*/ 1642582 w 1731482"/>
              <a:gd name="connsiteY42" fmla="*/ 5499100 h 6413780"/>
              <a:gd name="connsiteX43" fmla="*/ 1693382 w 1731482"/>
              <a:gd name="connsiteY43" fmla="*/ 5715000 h 6413780"/>
              <a:gd name="connsiteX44" fmla="*/ 1731482 w 1731482"/>
              <a:gd name="connsiteY44" fmla="*/ 5905500 h 6413780"/>
              <a:gd name="connsiteX45" fmla="*/ 1731482 w 1731482"/>
              <a:gd name="connsiteY45" fmla="*/ 6096000 h 6413780"/>
              <a:gd name="connsiteX46" fmla="*/ 1642582 w 1731482"/>
              <a:gd name="connsiteY46" fmla="*/ 6210300 h 6413780"/>
              <a:gd name="connsiteX47" fmla="*/ 507437 w 1731482"/>
              <a:gd name="connsiteY47" fmla="*/ 6413780 h 6413780"/>
              <a:gd name="connsiteX48" fmla="*/ 75051 w 1731482"/>
              <a:gd name="connsiteY48" fmla="*/ 2840484 h 6413780"/>
              <a:gd name="connsiteX49" fmla="*/ 3043 w 1731482"/>
              <a:gd name="connsiteY49" fmla="*/ 32172 h 6413780"/>
              <a:gd name="connsiteX50" fmla="*/ 1147282 w 1731482"/>
              <a:gd name="connsiteY50" fmla="*/ 0 h 6413780"/>
              <a:gd name="connsiteX0" fmla="*/ 1147282 w 2019186"/>
              <a:gd name="connsiteY0" fmla="*/ 0 h 6413780"/>
              <a:gd name="connsiteX1" fmla="*/ 1147282 w 2019186"/>
              <a:gd name="connsiteY1" fmla="*/ 127000 h 6413780"/>
              <a:gd name="connsiteX2" fmla="*/ 1236182 w 2019186"/>
              <a:gd name="connsiteY2" fmla="*/ 177800 h 6413780"/>
              <a:gd name="connsiteX3" fmla="*/ 1134582 w 2019186"/>
              <a:gd name="connsiteY3" fmla="*/ 292100 h 6413780"/>
              <a:gd name="connsiteX4" fmla="*/ 1198082 w 2019186"/>
              <a:gd name="connsiteY4" fmla="*/ 431800 h 6413780"/>
              <a:gd name="connsiteX5" fmla="*/ 1236182 w 2019186"/>
              <a:gd name="connsiteY5" fmla="*/ 558800 h 6413780"/>
              <a:gd name="connsiteX6" fmla="*/ 1223482 w 2019186"/>
              <a:gd name="connsiteY6" fmla="*/ 812800 h 6413780"/>
              <a:gd name="connsiteX7" fmla="*/ 1210782 w 2019186"/>
              <a:gd name="connsiteY7" fmla="*/ 977900 h 6413780"/>
              <a:gd name="connsiteX8" fmla="*/ 1159982 w 2019186"/>
              <a:gd name="connsiteY8" fmla="*/ 1041400 h 6413780"/>
              <a:gd name="connsiteX9" fmla="*/ 1185382 w 2019186"/>
              <a:gd name="connsiteY9" fmla="*/ 1143000 h 6413780"/>
              <a:gd name="connsiteX10" fmla="*/ 1210782 w 2019186"/>
              <a:gd name="connsiteY10" fmla="*/ 1295400 h 6413780"/>
              <a:gd name="connsiteX11" fmla="*/ 1134582 w 2019186"/>
              <a:gd name="connsiteY11" fmla="*/ 1371600 h 6413780"/>
              <a:gd name="connsiteX12" fmla="*/ 1236182 w 2019186"/>
              <a:gd name="connsiteY12" fmla="*/ 1498600 h 6413780"/>
              <a:gd name="connsiteX13" fmla="*/ 1236182 w 2019186"/>
              <a:gd name="connsiteY13" fmla="*/ 1701800 h 6413780"/>
              <a:gd name="connsiteX14" fmla="*/ 1248882 w 2019186"/>
              <a:gd name="connsiteY14" fmla="*/ 1917700 h 6413780"/>
              <a:gd name="connsiteX15" fmla="*/ 1286982 w 2019186"/>
              <a:gd name="connsiteY15" fmla="*/ 2070100 h 6413780"/>
              <a:gd name="connsiteX16" fmla="*/ 1248882 w 2019186"/>
              <a:gd name="connsiteY16" fmla="*/ 2197100 h 6413780"/>
              <a:gd name="connsiteX17" fmla="*/ 1198082 w 2019186"/>
              <a:gd name="connsiteY17" fmla="*/ 2374900 h 6413780"/>
              <a:gd name="connsiteX18" fmla="*/ 1121882 w 2019186"/>
              <a:gd name="connsiteY18" fmla="*/ 2425700 h 6413780"/>
              <a:gd name="connsiteX19" fmla="*/ 1096482 w 2019186"/>
              <a:gd name="connsiteY19" fmla="*/ 2552700 h 6413780"/>
              <a:gd name="connsiteX20" fmla="*/ 1185382 w 2019186"/>
              <a:gd name="connsiteY20" fmla="*/ 2590800 h 6413780"/>
              <a:gd name="connsiteX21" fmla="*/ 1159982 w 2019186"/>
              <a:gd name="connsiteY21" fmla="*/ 2730500 h 6413780"/>
              <a:gd name="connsiteX22" fmla="*/ 1083162 w 2019186"/>
              <a:gd name="connsiteY22" fmla="*/ 2984500 h 6413780"/>
              <a:gd name="connsiteX23" fmla="*/ 1083782 w 2019186"/>
              <a:gd name="connsiteY23" fmla="*/ 3060700 h 6413780"/>
              <a:gd name="connsiteX24" fmla="*/ 1147282 w 2019186"/>
              <a:gd name="connsiteY24" fmla="*/ 3136900 h 6413780"/>
              <a:gd name="connsiteX25" fmla="*/ 1261582 w 2019186"/>
              <a:gd name="connsiteY25" fmla="*/ 3124200 h 6413780"/>
              <a:gd name="connsiteX26" fmla="*/ 1363182 w 2019186"/>
              <a:gd name="connsiteY26" fmla="*/ 3340100 h 6413780"/>
              <a:gd name="connsiteX27" fmla="*/ 1426682 w 2019186"/>
              <a:gd name="connsiteY27" fmla="*/ 3556000 h 6413780"/>
              <a:gd name="connsiteX28" fmla="*/ 1464782 w 2019186"/>
              <a:gd name="connsiteY28" fmla="*/ 3848100 h 6413780"/>
              <a:gd name="connsiteX29" fmla="*/ 1502882 w 2019186"/>
              <a:gd name="connsiteY29" fmla="*/ 4089400 h 6413780"/>
              <a:gd name="connsiteX30" fmla="*/ 1490182 w 2019186"/>
              <a:gd name="connsiteY30" fmla="*/ 4203700 h 6413780"/>
              <a:gd name="connsiteX31" fmla="*/ 1401282 w 2019186"/>
              <a:gd name="connsiteY31" fmla="*/ 4318000 h 6413780"/>
              <a:gd name="connsiteX32" fmla="*/ 1413982 w 2019186"/>
              <a:gd name="connsiteY32" fmla="*/ 4368800 h 6413780"/>
              <a:gd name="connsiteX33" fmla="*/ 1502882 w 2019186"/>
              <a:gd name="connsiteY33" fmla="*/ 4394200 h 6413780"/>
              <a:gd name="connsiteX34" fmla="*/ 1553682 w 2019186"/>
              <a:gd name="connsiteY34" fmla="*/ 4546600 h 6413780"/>
              <a:gd name="connsiteX35" fmla="*/ 1617182 w 2019186"/>
              <a:gd name="connsiteY35" fmla="*/ 4711700 h 6413780"/>
              <a:gd name="connsiteX36" fmla="*/ 1617182 w 2019186"/>
              <a:gd name="connsiteY36" fmla="*/ 4775200 h 6413780"/>
              <a:gd name="connsiteX37" fmla="*/ 1566382 w 2019186"/>
              <a:gd name="connsiteY37" fmla="*/ 4889500 h 6413780"/>
              <a:gd name="connsiteX38" fmla="*/ 1629882 w 2019186"/>
              <a:gd name="connsiteY38" fmla="*/ 4965700 h 6413780"/>
              <a:gd name="connsiteX39" fmla="*/ 1604482 w 2019186"/>
              <a:gd name="connsiteY39" fmla="*/ 5105400 h 6413780"/>
              <a:gd name="connsiteX40" fmla="*/ 1667982 w 2019186"/>
              <a:gd name="connsiteY40" fmla="*/ 5168900 h 6413780"/>
              <a:gd name="connsiteX41" fmla="*/ 1680682 w 2019186"/>
              <a:gd name="connsiteY41" fmla="*/ 5372100 h 6413780"/>
              <a:gd name="connsiteX42" fmla="*/ 1642582 w 2019186"/>
              <a:gd name="connsiteY42" fmla="*/ 5499100 h 6413780"/>
              <a:gd name="connsiteX43" fmla="*/ 1693382 w 2019186"/>
              <a:gd name="connsiteY43" fmla="*/ 5715000 h 6413780"/>
              <a:gd name="connsiteX44" fmla="*/ 1731482 w 2019186"/>
              <a:gd name="connsiteY44" fmla="*/ 5905500 h 6413780"/>
              <a:gd name="connsiteX45" fmla="*/ 1731482 w 2019186"/>
              <a:gd name="connsiteY45" fmla="*/ 6096000 h 6413780"/>
              <a:gd name="connsiteX46" fmla="*/ 2019186 w 2019186"/>
              <a:gd name="connsiteY46" fmla="*/ 6413780 h 6413780"/>
              <a:gd name="connsiteX47" fmla="*/ 507437 w 2019186"/>
              <a:gd name="connsiteY47" fmla="*/ 6413780 h 6413780"/>
              <a:gd name="connsiteX48" fmla="*/ 75051 w 2019186"/>
              <a:gd name="connsiteY48" fmla="*/ 2840484 h 6413780"/>
              <a:gd name="connsiteX49" fmla="*/ 3043 w 2019186"/>
              <a:gd name="connsiteY49" fmla="*/ 32172 h 6413780"/>
              <a:gd name="connsiteX50" fmla="*/ 1147282 w 2019186"/>
              <a:gd name="connsiteY50" fmla="*/ 0 h 6413780"/>
              <a:gd name="connsiteX0" fmla="*/ 1147282 w 2019186"/>
              <a:gd name="connsiteY0" fmla="*/ 0 h 6413780"/>
              <a:gd name="connsiteX1" fmla="*/ 1147282 w 2019186"/>
              <a:gd name="connsiteY1" fmla="*/ 127000 h 6413780"/>
              <a:gd name="connsiteX2" fmla="*/ 1236182 w 2019186"/>
              <a:gd name="connsiteY2" fmla="*/ 177800 h 6413780"/>
              <a:gd name="connsiteX3" fmla="*/ 1134582 w 2019186"/>
              <a:gd name="connsiteY3" fmla="*/ 292100 h 6413780"/>
              <a:gd name="connsiteX4" fmla="*/ 1198082 w 2019186"/>
              <a:gd name="connsiteY4" fmla="*/ 431800 h 6413780"/>
              <a:gd name="connsiteX5" fmla="*/ 1236182 w 2019186"/>
              <a:gd name="connsiteY5" fmla="*/ 558800 h 6413780"/>
              <a:gd name="connsiteX6" fmla="*/ 1223482 w 2019186"/>
              <a:gd name="connsiteY6" fmla="*/ 812800 h 6413780"/>
              <a:gd name="connsiteX7" fmla="*/ 1210782 w 2019186"/>
              <a:gd name="connsiteY7" fmla="*/ 977900 h 6413780"/>
              <a:gd name="connsiteX8" fmla="*/ 1159982 w 2019186"/>
              <a:gd name="connsiteY8" fmla="*/ 1041400 h 6413780"/>
              <a:gd name="connsiteX9" fmla="*/ 1185382 w 2019186"/>
              <a:gd name="connsiteY9" fmla="*/ 1143000 h 6413780"/>
              <a:gd name="connsiteX10" fmla="*/ 1210782 w 2019186"/>
              <a:gd name="connsiteY10" fmla="*/ 1295400 h 6413780"/>
              <a:gd name="connsiteX11" fmla="*/ 1134582 w 2019186"/>
              <a:gd name="connsiteY11" fmla="*/ 1371600 h 6413780"/>
              <a:gd name="connsiteX12" fmla="*/ 1236182 w 2019186"/>
              <a:gd name="connsiteY12" fmla="*/ 1498600 h 6413780"/>
              <a:gd name="connsiteX13" fmla="*/ 1236182 w 2019186"/>
              <a:gd name="connsiteY13" fmla="*/ 1701800 h 6413780"/>
              <a:gd name="connsiteX14" fmla="*/ 1248882 w 2019186"/>
              <a:gd name="connsiteY14" fmla="*/ 1917700 h 6413780"/>
              <a:gd name="connsiteX15" fmla="*/ 1286982 w 2019186"/>
              <a:gd name="connsiteY15" fmla="*/ 2070100 h 6413780"/>
              <a:gd name="connsiteX16" fmla="*/ 1248882 w 2019186"/>
              <a:gd name="connsiteY16" fmla="*/ 2197100 h 6413780"/>
              <a:gd name="connsiteX17" fmla="*/ 1198082 w 2019186"/>
              <a:gd name="connsiteY17" fmla="*/ 2374900 h 6413780"/>
              <a:gd name="connsiteX18" fmla="*/ 1121882 w 2019186"/>
              <a:gd name="connsiteY18" fmla="*/ 2425700 h 6413780"/>
              <a:gd name="connsiteX19" fmla="*/ 1096482 w 2019186"/>
              <a:gd name="connsiteY19" fmla="*/ 2552700 h 6413780"/>
              <a:gd name="connsiteX20" fmla="*/ 1185382 w 2019186"/>
              <a:gd name="connsiteY20" fmla="*/ 2590800 h 6413780"/>
              <a:gd name="connsiteX21" fmla="*/ 1159982 w 2019186"/>
              <a:gd name="connsiteY21" fmla="*/ 2730500 h 6413780"/>
              <a:gd name="connsiteX22" fmla="*/ 1083162 w 2019186"/>
              <a:gd name="connsiteY22" fmla="*/ 2984500 h 6413780"/>
              <a:gd name="connsiteX23" fmla="*/ 1083782 w 2019186"/>
              <a:gd name="connsiteY23" fmla="*/ 3060700 h 6413780"/>
              <a:gd name="connsiteX24" fmla="*/ 1147282 w 2019186"/>
              <a:gd name="connsiteY24" fmla="*/ 3136900 h 6413780"/>
              <a:gd name="connsiteX25" fmla="*/ 1261582 w 2019186"/>
              <a:gd name="connsiteY25" fmla="*/ 3124200 h 6413780"/>
              <a:gd name="connsiteX26" fmla="*/ 1363182 w 2019186"/>
              <a:gd name="connsiteY26" fmla="*/ 3340100 h 6413780"/>
              <a:gd name="connsiteX27" fmla="*/ 1426682 w 2019186"/>
              <a:gd name="connsiteY27" fmla="*/ 3556000 h 6413780"/>
              <a:gd name="connsiteX28" fmla="*/ 1464782 w 2019186"/>
              <a:gd name="connsiteY28" fmla="*/ 3848100 h 6413780"/>
              <a:gd name="connsiteX29" fmla="*/ 1502882 w 2019186"/>
              <a:gd name="connsiteY29" fmla="*/ 4089400 h 6413780"/>
              <a:gd name="connsiteX30" fmla="*/ 1490182 w 2019186"/>
              <a:gd name="connsiteY30" fmla="*/ 4203700 h 6413780"/>
              <a:gd name="connsiteX31" fmla="*/ 1401282 w 2019186"/>
              <a:gd name="connsiteY31" fmla="*/ 4318000 h 6413780"/>
              <a:gd name="connsiteX32" fmla="*/ 1413982 w 2019186"/>
              <a:gd name="connsiteY32" fmla="*/ 4368800 h 6413780"/>
              <a:gd name="connsiteX33" fmla="*/ 1502882 w 2019186"/>
              <a:gd name="connsiteY33" fmla="*/ 4394200 h 6413780"/>
              <a:gd name="connsiteX34" fmla="*/ 1553682 w 2019186"/>
              <a:gd name="connsiteY34" fmla="*/ 4546600 h 6413780"/>
              <a:gd name="connsiteX35" fmla="*/ 1617182 w 2019186"/>
              <a:gd name="connsiteY35" fmla="*/ 4711700 h 6413780"/>
              <a:gd name="connsiteX36" fmla="*/ 1617182 w 2019186"/>
              <a:gd name="connsiteY36" fmla="*/ 4775200 h 6413780"/>
              <a:gd name="connsiteX37" fmla="*/ 1566382 w 2019186"/>
              <a:gd name="connsiteY37" fmla="*/ 4889500 h 6413780"/>
              <a:gd name="connsiteX38" fmla="*/ 1629882 w 2019186"/>
              <a:gd name="connsiteY38" fmla="*/ 4965700 h 6413780"/>
              <a:gd name="connsiteX39" fmla="*/ 1604482 w 2019186"/>
              <a:gd name="connsiteY39" fmla="*/ 5105400 h 6413780"/>
              <a:gd name="connsiteX40" fmla="*/ 1667982 w 2019186"/>
              <a:gd name="connsiteY40" fmla="*/ 5168900 h 6413780"/>
              <a:gd name="connsiteX41" fmla="*/ 1680682 w 2019186"/>
              <a:gd name="connsiteY41" fmla="*/ 5372100 h 6413780"/>
              <a:gd name="connsiteX42" fmla="*/ 1642582 w 2019186"/>
              <a:gd name="connsiteY42" fmla="*/ 5499100 h 6413780"/>
              <a:gd name="connsiteX43" fmla="*/ 1693382 w 2019186"/>
              <a:gd name="connsiteY43" fmla="*/ 5715000 h 6413780"/>
              <a:gd name="connsiteX44" fmla="*/ 1731482 w 2019186"/>
              <a:gd name="connsiteY44" fmla="*/ 5905500 h 6413780"/>
              <a:gd name="connsiteX45" fmla="*/ 1803222 w 2019186"/>
              <a:gd name="connsiteY45" fmla="*/ 5000942 h 6413780"/>
              <a:gd name="connsiteX46" fmla="*/ 2019186 w 2019186"/>
              <a:gd name="connsiteY46" fmla="*/ 6413780 h 6413780"/>
              <a:gd name="connsiteX47" fmla="*/ 507437 w 2019186"/>
              <a:gd name="connsiteY47" fmla="*/ 6413780 h 6413780"/>
              <a:gd name="connsiteX48" fmla="*/ 75051 w 2019186"/>
              <a:gd name="connsiteY48" fmla="*/ 2840484 h 6413780"/>
              <a:gd name="connsiteX49" fmla="*/ 3043 w 2019186"/>
              <a:gd name="connsiteY49" fmla="*/ 32172 h 6413780"/>
              <a:gd name="connsiteX50" fmla="*/ 1147282 w 2019186"/>
              <a:gd name="connsiteY50" fmla="*/ 0 h 6413780"/>
              <a:gd name="connsiteX0" fmla="*/ 1147282 w 2019186"/>
              <a:gd name="connsiteY0" fmla="*/ 0 h 6413780"/>
              <a:gd name="connsiteX1" fmla="*/ 1147282 w 2019186"/>
              <a:gd name="connsiteY1" fmla="*/ 127000 h 6413780"/>
              <a:gd name="connsiteX2" fmla="*/ 1236182 w 2019186"/>
              <a:gd name="connsiteY2" fmla="*/ 177800 h 6413780"/>
              <a:gd name="connsiteX3" fmla="*/ 1134582 w 2019186"/>
              <a:gd name="connsiteY3" fmla="*/ 292100 h 6413780"/>
              <a:gd name="connsiteX4" fmla="*/ 1198082 w 2019186"/>
              <a:gd name="connsiteY4" fmla="*/ 431800 h 6413780"/>
              <a:gd name="connsiteX5" fmla="*/ 1236182 w 2019186"/>
              <a:gd name="connsiteY5" fmla="*/ 558800 h 6413780"/>
              <a:gd name="connsiteX6" fmla="*/ 1223482 w 2019186"/>
              <a:gd name="connsiteY6" fmla="*/ 812800 h 6413780"/>
              <a:gd name="connsiteX7" fmla="*/ 1210782 w 2019186"/>
              <a:gd name="connsiteY7" fmla="*/ 977900 h 6413780"/>
              <a:gd name="connsiteX8" fmla="*/ 1159982 w 2019186"/>
              <a:gd name="connsiteY8" fmla="*/ 1041400 h 6413780"/>
              <a:gd name="connsiteX9" fmla="*/ 1185382 w 2019186"/>
              <a:gd name="connsiteY9" fmla="*/ 1143000 h 6413780"/>
              <a:gd name="connsiteX10" fmla="*/ 1210782 w 2019186"/>
              <a:gd name="connsiteY10" fmla="*/ 1295400 h 6413780"/>
              <a:gd name="connsiteX11" fmla="*/ 1134582 w 2019186"/>
              <a:gd name="connsiteY11" fmla="*/ 1371600 h 6413780"/>
              <a:gd name="connsiteX12" fmla="*/ 1236182 w 2019186"/>
              <a:gd name="connsiteY12" fmla="*/ 1498600 h 6413780"/>
              <a:gd name="connsiteX13" fmla="*/ 1236182 w 2019186"/>
              <a:gd name="connsiteY13" fmla="*/ 1701800 h 6413780"/>
              <a:gd name="connsiteX14" fmla="*/ 1248882 w 2019186"/>
              <a:gd name="connsiteY14" fmla="*/ 1917700 h 6413780"/>
              <a:gd name="connsiteX15" fmla="*/ 1286982 w 2019186"/>
              <a:gd name="connsiteY15" fmla="*/ 2070100 h 6413780"/>
              <a:gd name="connsiteX16" fmla="*/ 1248882 w 2019186"/>
              <a:gd name="connsiteY16" fmla="*/ 2197100 h 6413780"/>
              <a:gd name="connsiteX17" fmla="*/ 1198082 w 2019186"/>
              <a:gd name="connsiteY17" fmla="*/ 2374900 h 6413780"/>
              <a:gd name="connsiteX18" fmla="*/ 1121882 w 2019186"/>
              <a:gd name="connsiteY18" fmla="*/ 2425700 h 6413780"/>
              <a:gd name="connsiteX19" fmla="*/ 1096482 w 2019186"/>
              <a:gd name="connsiteY19" fmla="*/ 2552700 h 6413780"/>
              <a:gd name="connsiteX20" fmla="*/ 1185382 w 2019186"/>
              <a:gd name="connsiteY20" fmla="*/ 2590800 h 6413780"/>
              <a:gd name="connsiteX21" fmla="*/ 1159982 w 2019186"/>
              <a:gd name="connsiteY21" fmla="*/ 2730500 h 6413780"/>
              <a:gd name="connsiteX22" fmla="*/ 1083162 w 2019186"/>
              <a:gd name="connsiteY22" fmla="*/ 2984500 h 6413780"/>
              <a:gd name="connsiteX23" fmla="*/ 1083782 w 2019186"/>
              <a:gd name="connsiteY23" fmla="*/ 3060700 h 6413780"/>
              <a:gd name="connsiteX24" fmla="*/ 1147282 w 2019186"/>
              <a:gd name="connsiteY24" fmla="*/ 3136900 h 6413780"/>
              <a:gd name="connsiteX25" fmla="*/ 1261582 w 2019186"/>
              <a:gd name="connsiteY25" fmla="*/ 3124200 h 6413780"/>
              <a:gd name="connsiteX26" fmla="*/ 1363182 w 2019186"/>
              <a:gd name="connsiteY26" fmla="*/ 3340100 h 6413780"/>
              <a:gd name="connsiteX27" fmla="*/ 1426682 w 2019186"/>
              <a:gd name="connsiteY27" fmla="*/ 3556000 h 6413780"/>
              <a:gd name="connsiteX28" fmla="*/ 1464782 w 2019186"/>
              <a:gd name="connsiteY28" fmla="*/ 3848100 h 6413780"/>
              <a:gd name="connsiteX29" fmla="*/ 1502882 w 2019186"/>
              <a:gd name="connsiteY29" fmla="*/ 4089400 h 6413780"/>
              <a:gd name="connsiteX30" fmla="*/ 1490182 w 2019186"/>
              <a:gd name="connsiteY30" fmla="*/ 4203700 h 6413780"/>
              <a:gd name="connsiteX31" fmla="*/ 1401282 w 2019186"/>
              <a:gd name="connsiteY31" fmla="*/ 4318000 h 6413780"/>
              <a:gd name="connsiteX32" fmla="*/ 1413982 w 2019186"/>
              <a:gd name="connsiteY32" fmla="*/ 4368800 h 6413780"/>
              <a:gd name="connsiteX33" fmla="*/ 1502882 w 2019186"/>
              <a:gd name="connsiteY33" fmla="*/ 4394200 h 6413780"/>
              <a:gd name="connsiteX34" fmla="*/ 1553682 w 2019186"/>
              <a:gd name="connsiteY34" fmla="*/ 4546600 h 6413780"/>
              <a:gd name="connsiteX35" fmla="*/ 1617182 w 2019186"/>
              <a:gd name="connsiteY35" fmla="*/ 4711700 h 6413780"/>
              <a:gd name="connsiteX36" fmla="*/ 1617182 w 2019186"/>
              <a:gd name="connsiteY36" fmla="*/ 4775200 h 6413780"/>
              <a:gd name="connsiteX37" fmla="*/ 1566382 w 2019186"/>
              <a:gd name="connsiteY37" fmla="*/ 4889500 h 6413780"/>
              <a:gd name="connsiteX38" fmla="*/ 1604482 w 2019186"/>
              <a:gd name="connsiteY38" fmla="*/ 5105400 h 6413780"/>
              <a:gd name="connsiteX39" fmla="*/ 1667982 w 2019186"/>
              <a:gd name="connsiteY39" fmla="*/ 5168900 h 6413780"/>
              <a:gd name="connsiteX40" fmla="*/ 1680682 w 2019186"/>
              <a:gd name="connsiteY40" fmla="*/ 5372100 h 6413780"/>
              <a:gd name="connsiteX41" fmla="*/ 1642582 w 2019186"/>
              <a:gd name="connsiteY41" fmla="*/ 5499100 h 6413780"/>
              <a:gd name="connsiteX42" fmla="*/ 1693382 w 2019186"/>
              <a:gd name="connsiteY42" fmla="*/ 5715000 h 6413780"/>
              <a:gd name="connsiteX43" fmla="*/ 1731482 w 2019186"/>
              <a:gd name="connsiteY43" fmla="*/ 5905500 h 6413780"/>
              <a:gd name="connsiteX44" fmla="*/ 1803222 w 2019186"/>
              <a:gd name="connsiteY44" fmla="*/ 5000942 h 6413780"/>
              <a:gd name="connsiteX45" fmla="*/ 2019186 w 2019186"/>
              <a:gd name="connsiteY45" fmla="*/ 6413780 h 6413780"/>
              <a:gd name="connsiteX46" fmla="*/ 507437 w 2019186"/>
              <a:gd name="connsiteY46" fmla="*/ 6413780 h 6413780"/>
              <a:gd name="connsiteX47" fmla="*/ 75051 w 2019186"/>
              <a:gd name="connsiteY47" fmla="*/ 2840484 h 6413780"/>
              <a:gd name="connsiteX48" fmla="*/ 3043 w 2019186"/>
              <a:gd name="connsiteY48" fmla="*/ 32172 h 6413780"/>
              <a:gd name="connsiteX49" fmla="*/ 1147282 w 2019186"/>
              <a:gd name="connsiteY49" fmla="*/ 0 h 6413780"/>
              <a:gd name="connsiteX0" fmla="*/ 1147282 w 2019186"/>
              <a:gd name="connsiteY0" fmla="*/ 0 h 6413780"/>
              <a:gd name="connsiteX1" fmla="*/ 1147282 w 2019186"/>
              <a:gd name="connsiteY1" fmla="*/ 127000 h 6413780"/>
              <a:gd name="connsiteX2" fmla="*/ 1236182 w 2019186"/>
              <a:gd name="connsiteY2" fmla="*/ 177800 h 6413780"/>
              <a:gd name="connsiteX3" fmla="*/ 1134582 w 2019186"/>
              <a:gd name="connsiteY3" fmla="*/ 292100 h 6413780"/>
              <a:gd name="connsiteX4" fmla="*/ 1198082 w 2019186"/>
              <a:gd name="connsiteY4" fmla="*/ 431800 h 6413780"/>
              <a:gd name="connsiteX5" fmla="*/ 1236182 w 2019186"/>
              <a:gd name="connsiteY5" fmla="*/ 558800 h 6413780"/>
              <a:gd name="connsiteX6" fmla="*/ 1223482 w 2019186"/>
              <a:gd name="connsiteY6" fmla="*/ 812800 h 6413780"/>
              <a:gd name="connsiteX7" fmla="*/ 1210782 w 2019186"/>
              <a:gd name="connsiteY7" fmla="*/ 977900 h 6413780"/>
              <a:gd name="connsiteX8" fmla="*/ 1159982 w 2019186"/>
              <a:gd name="connsiteY8" fmla="*/ 1041400 h 6413780"/>
              <a:gd name="connsiteX9" fmla="*/ 1185382 w 2019186"/>
              <a:gd name="connsiteY9" fmla="*/ 1143000 h 6413780"/>
              <a:gd name="connsiteX10" fmla="*/ 1210782 w 2019186"/>
              <a:gd name="connsiteY10" fmla="*/ 1295400 h 6413780"/>
              <a:gd name="connsiteX11" fmla="*/ 1134582 w 2019186"/>
              <a:gd name="connsiteY11" fmla="*/ 1371600 h 6413780"/>
              <a:gd name="connsiteX12" fmla="*/ 1236182 w 2019186"/>
              <a:gd name="connsiteY12" fmla="*/ 1498600 h 6413780"/>
              <a:gd name="connsiteX13" fmla="*/ 1236182 w 2019186"/>
              <a:gd name="connsiteY13" fmla="*/ 1701800 h 6413780"/>
              <a:gd name="connsiteX14" fmla="*/ 1248882 w 2019186"/>
              <a:gd name="connsiteY14" fmla="*/ 1917700 h 6413780"/>
              <a:gd name="connsiteX15" fmla="*/ 1286982 w 2019186"/>
              <a:gd name="connsiteY15" fmla="*/ 2070100 h 6413780"/>
              <a:gd name="connsiteX16" fmla="*/ 1248882 w 2019186"/>
              <a:gd name="connsiteY16" fmla="*/ 2197100 h 6413780"/>
              <a:gd name="connsiteX17" fmla="*/ 1198082 w 2019186"/>
              <a:gd name="connsiteY17" fmla="*/ 2374900 h 6413780"/>
              <a:gd name="connsiteX18" fmla="*/ 1121882 w 2019186"/>
              <a:gd name="connsiteY18" fmla="*/ 2425700 h 6413780"/>
              <a:gd name="connsiteX19" fmla="*/ 1096482 w 2019186"/>
              <a:gd name="connsiteY19" fmla="*/ 2552700 h 6413780"/>
              <a:gd name="connsiteX20" fmla="*/ 1185382 w 2019186"/>
              <a:gd name="connsiteY20" fmla="*/ 2590800 h 6413780"/>
              <a:gd name="connsiteX21" fmla="*/ 1159982 w 2019186"/>
              <a:gd name="connsiteY21" fmla="*/ 2730500 h 6413780"/>
              <a:gd name="connsiteX22" fmla="*/ 1083162 w 2019186"/>
              <a:gd name="connsiteY22" fmla="*/ 2984500 h 6413780"/>
              <a:gd name="connsiteX23" fmla="*/ 1083782 w 2019186"/>
              <a:gd name="connsiteY23" fmla="*/ 3060700 h 6413780"/>
              <a:gd name="connsiteX24" fmla="*/ 1147282 w 2019186"/>
              <a:gd name="connsiteY24" fmla="*/ 3136900 h 6413780"/>
              <a:gd name="connsiteX25" fmla="*/ 1261582 w 2019186"/>
              <a:gd name="connsiteY25" fmla="*/ 3124200 h 6413780"/>
              <a:gd name="connsiteX26" fmla="*/ 1363182 w 2019186"/>
              <a:gd name="connsiteY26" fmla="*/ 3340100 h 6413780"/>
              <a:gd name="connsiteX27" fmla="*/ 1426682 w 2019186"/>
              <a:gd name="connsiteY27" fmla="*/ 3556000 h 6413780"/>
              <a:gd name="connsiteX28" fmla="*/ 1464782 w 2019186"/>
              <a:gd name="connsiteY28" fmla="*/ 3848100 h 6413780"/>
              <a:gd name="connsiteX29" fmla="*/ 1502882 w 2019186"/>
              <a:gd name="connsiteY29" fmla="*/ 4089400 h 6413780"/>
              <a:gd name="connsiteX30" fmla="*/ 1490182 w 2019186"/>
              <a:gd name="connsiteY30" fmla="*/ 4203700 h 6413780"/>
              <a:gd name="connsiteX31" fmla="*/ 1401282 w 2019186"/>
              <a:gd name="connsiteY31" fmla="*/ 4318000 h 6413780"/>
              <a:gd name="connsiteX32" fmla="*/ 1413982 w 2019186"/>
              <a:gd name="connsiteY32" fmla="*/ 4368800 h 6413780"/>
              <a:gd name="connsiteX33" fmla="*/ 1502882 w 2019186"/>
              <a:gd name="connsiteY33" fmla="*/ 4394200 h 6413780"/>
              <a:gd name="connsiteX34" fmla="*/ 1553682 w 2019186"/>
              <a:gd name="connsiteY34" fmla="*/ 4546600 h 6413780"/>
              <a:gd name="connsiteX35" fmla="*/ 1617182 w 2019186"/>
              <a:gd name="connsiteY35" fmla="*/ 4711700 h 6413780"/>
              <a:gd name="connsiteX36" fmla="*/ 1617182 w 2019186"/>
              <a:gd name="connsiteY36" fmla="*/ 4775200 h 6413780"/>
              <a:gd name="connsiteX37" fmla="*/ 1604482 w 2019186"/>
              <a:gd name="connsiteY37" fmla="*/ 5105400 h 6413780"/>
              <a:gd name="connsiteX38" fmla="*/ 1667982 w 2019186"/>
              <a:gd name="connsiteY38" fmla="*/ 5168900 h 6413780"/>
              <a:gd name="connsiteX39" fmla="*/ 1680682 w 2019186"/>
              <a:gd name="connsiteY39" fmla="*/ 5372100 h 6413780"/>
              <a:gd name="connsiteX40" fmla="*/ 1642582 w 2019186"/>
              <a:gd name="connsiteY40" fmla="*/ 5499100 h 6413780"/>
              <a:gd name="connsiteX41" fmla="*/ 1693382 w 2019186"/>
              <a:gd name="connsiteY41" fmla="*/ 5715000 h 6413780"/>
              <a:gd name="connsiteX42" fmla="*/ 1731482 w 2019186"/>
              <a:gd name="connsiteY42" fmla="*/ 5905500 h 6413780"/>
              <a:gd name="connsiteX43" fmla="*/ 1803222 w 2019186"/>
              <a:gd name="connsiteY43" fmla="*/ 5000942 h 6413780"/>
              <a:gd name="connsiteX44" fmla="*/ 2019186 w 2019186"/>
              <a:gd name="connsiteY44" fmla="*/ 6413780 h 6413780"/>
              <a:gd name="connsiteX45" fmla="*/ 507437 w 2019186"/>
              <a:gd name="connsiteY45" fmla="*/ 6413780 h 6413780"/>
              <a:gd name="connsiteX46" fmla="*/ 75051 w 2019186"/>
              <a:gd name="connsiteY46" fmla="*/ 2840484 h 6413780"/>
              <a:gd name="connsiteX47" fmla="*/ 3043 w 2019186"/>
              <a:gd name="connsiteY47" fmla="*/ 32172 h 6413780"/>
              <a:gd name="connsiteX48" fmla="*/ 1147282 w 2019186"/>
              <a:gd name="connsiteY48" fmla="*/ 0 h 6413780"/>
              <a:gd name="connsiteX0" fmla="*/ 1147282 w 2019186"/>
              <a:gd name="connsiteY0" fmla="*/ 0 h 6413780"/>
              <a:gd name="connsiteX1" fmla="*/ 1147282 w 2019186"/>
              <a:gd name="connsiteY1" fmla="*/ 127000 h 6413780"/>
              <a:gd name="connsiteX2" fmla="*/ 1236182 w 2019186"/>
              <a:gd name="connsiteY2" fmla="*/ 177800 h 6413780"/>
              <a:gd name="connsiteX3" fmla="*/ 1134582 w 2019186"/>
              <a:gd name="connsiteY3" fmla="*/ 292100 h 6413780"/>
              <a:gd name="connsiteX4" fmla="*/ 1198082 w 2019186"/>
              <a:gd name="connsiteY4" fmla="*/ 431800 h 6413780"/>
              <a:gd name="connsiteX5" fmla="*/ 1236182 w 2019186"/>
              <a:gd name="connsiteY5" fmla="*/ 558800 h 6413780"/>
              <a:gd name="connsiteX6" fmla="*/ 1223482 w 2019186"/>
              <a:gd name="connsiteY6" fmla="*/ 812800 h 6413780"/>
              <a:gd name="connsiteX7" fmla="*/ 1210782 w 2019186"/>
              <a:gd name="connsiteY7" fmla="*/ 977900 h 6413780"/>
              <a:gd name="connsiteX8" fmla="*/ 1159982 w 2019186"/>
              <a:gd name="connsiteY8" fmla="*/ 1041400 h 6413780"/>
              <a:gd name="connsiteX9" fmla="*/ 1185382 w 2019186"/>
              <a:gd name="connsiteY9" fmla="*/ 1143000 h 6413780"/>
              <a:gd name="connsiteX10" fmla="*/ 1210782 w 2019186"/>
              <a:gd name="connsiteY10" fmla="*/ 1295400 h 6413780"/>
              <a:gd name="connsiteX11" fmla="*/ 1134582 w 2019186"/>
              <a:gd name="connsiteY11" fmla="*/ 1371600 h 6413780"/>
              <a:gd name="connsiteX12" fmla="*/ 1236182 w 2019186"/>
              <a:gd name="connsiteY12" fmla="*/ 1498600 h 6413780"/>
              <a:gd name="connsiteX13" fmla="*/ 1236182 w 2019186"/>
              <a:gd name="connsiteY13" fmla="*/ 1701800 h 6413780"/>
              <a:gd name="connsiteX14" fmla="*/ 1248882 w 2019186"/>
              <a:gd name="connsiteY14" fmla="*/ 1917700 h 6413780"/>
              <a:gd name="connsiteX15" fmla="*/ 1286982 w 2019186"/>
              <a:gd name="connsiteY15" fmla="*/ 2070100 h 6413780"/>
              <a:gd name="connsiteX16" fmla="*/ 1248882 w 2019186"/>
              <a:gd name="connsiteY16" fmla="*/ 2197100 h 6413780"/>
              <a:gd name="connsiteX17" fmla="*/ 1198082 w 2019186"/>
              <a:gd name="connsiteY17" fmla="*/ 2374900 h 6413780"/>
              <a:gd name="connsiteX18" fmla="*/ 1121882 w 2019186"/>
              <a:gd name="connsiteY18" fmla="*/ 2425700 h 6413780"/>
              <a:gd name="connsiteX19" fmla="*/ 1096482 w 2019186"/>
              <a:gd name="connsiteY19" fmla="*/ 2552700 h 6413780"/>
              <a:gd name="connsiteX20" fmla="*/ 1185382 w 2019186"/>
              <a:gd name="connsiteY20" fmla="*/ 2590800 h 6413780"/>
              <a:gd name="connsiteX21" fmla="*/ 1159982 w 2019186"/>
              <a:gd name="connsiteY21" fmla="*/ 2730500 h 6413780"/>
              <a:gd name="connsiteX22" fmla="*/ 1083162 w 2019186"/>
              <a:gd name="connsiteY22" fmla="*/ 2984500 h 6413780"/>
              <a:gd name="connsiteX23" fmla="*/ 1083782 w 2019186"/>
              <a:gd name="connsiteY23" fmla="*/ 3060700 h 6413780"/>
              <a:gd name="connsiteX24" fmla="*/ 1147282 w 2019186"/>
              <a:gd name="connsiteY24" fmla="*/ 3136900 h 6413780"/>
              <a:gd name="connsiteX25" fmla="*/ 1261582 w 2019186"/>
              <a:gd name="connsiteY25" fmla="*/ 3124200 h 6413780"/>
              <a:gd name="connsiteX26" fmla="*/ 1363182 w 2019186"/>
              <a:gd name="connsiteY26" fmla="*/ 3340100 h 6413780"/>
              <a:gd name="connsiteX27" fmla="*/ 1426682 w 2019186"/>
              <a:gd name="connsiteY27" fmla="*/ 3556000 h 6413780"/>
              <a:gd name="connsiteX28" fmla="*/ 1464782 w 2019186"/>
              <a:gd name="connsiteY28" fmla="*/ 3848100 h 6413780"/>
              <a:gd name="connsiteX29" fmla="*/ 1502882 w 2019186"/>
              <a:gd name="connsiteY29" fmla="*/ 4089400 h 6413780"/>
              <a:gd name="connsiteX30" fmla="*/ 1490182 w 2019186"/>
              <a:gd name="connsiteY30" fmla="*/ 4203700 h 6413780"/>
              <a:gd name="connsiteX31" fmla="*/ 1401282 w 2019186"/>
              <a:gd name="connsiteY31" fmla="*/ 4318000 h 6413780"/>
              <a:gd name="connsiteX32" fmla="*/ 1413982 w 2019186"/>
              <a:gd name="connsiteY32" fmla="*/ 4368800 h 6413780"/>
              <a:gd name="connsiteX33" fmla="*/ 1502882 w 2019186"/>
              <a:gd name="connsiteY33" fmla="*/ 4394200 h 6413780"/>
              <a:gd name="connsiteX34" fmla="*/ 1553682 w 2019186"/>
              <a:gd name="connsiteY34" fmla="*/ 4546600 h 6413780"/>
              <a:gd name="connsiteX35" fmla="*/ 1617182 w 2019186"/>
              <a:gd name="connsiteY35" fmla="*/ 4711700 h 6413780"/>
              <a:gd name="connsiteX36" fmla="*/ 1604482 w 2019186"/>
              <a:gd name="connsiteY36" fmla="*/ 5105400 h 6413780"/>
              <a:gd name="connsiteX37" fmla="*/ 1667982 w 2019186"/>
              <a:gd name="connsiteY37" fmla="*/ 5168900 h 6413780"/>
              <a:gd name="connsiteX38" fmla="*/ 1680682 w 2019186"/>
              <a:gd name="connsiteY38" fmla="*/ 5372100 h 6413780"/>
              <a:gd name="connsiteX39" fmla="*/ 1642582 w 2019186"/>
              <a:gd name="connsiteY39" fmla="*/ 5499100 h 6413780"/>
              <a:gd name="connsiteX40" fmla="*/ 1693382 w 2019186"/>
              <a:gd name="connsiteY40" fmla="*/ 5715000 h 6413780"/>
              <a:gd name="connsiteX41" fmla="*/ 1731482 w 2019186"/>
              <a:gd name="connsiteY41" fmla="*/ 5905500 h 6413780"/>
              <a:gd name="connsiteX42" fmla="*/ 1803222 w 2019186"/>
              <a:gd name="connsiteY42" fmla="*/ 5000942 h 6413780"/>
              <a:gd name="connsiteX43" fmla="*/ 2019186 w 2019186"/>
              <a:gd name="connsiteY43" fmla="*/ 6413780 h 6413780"/>
              <a:gd name="connsiteX44" fmla="*/ 507437 w 2019186"/>
              <a:gd name="connsiteY44" fmla="*/ 6413780 h 6413780"/>
              <a:gd name="connsiteX45" fmla="*/ 75051 w 2019186"/>
              <a:gd name="connsiteY45" fmla="*/ 2840484 h 6413780"/>
              <a:gd name="connsiteX46" fmla="*/ 3043 w 2019186"/>
              <a:gd name="connsiteY46" fmla="*/ 32172 h 6413780"/>
              <a:gd name="connsiteX47" fmla="*/ 1147282 w 2019186"/>
              <a:gd name="connsiteY47" fmla="*/ 0 h 6413780"/>
              <a:gd name="connsiteX0" fmla="*/ 1147282 w 2019186"/>
              <a:gd name="connsiteY0" fmla="*/ 0 h 6413780"/>
              <a:gd name="connsiteX1" fmla="*/ 1147282 w 2019186"/>
              <a:gd name="connsiteY1" fmla="*/ 127000 h 6413780"/>
              <a:gd name="connsiteX2" fmla="*/ 1236182 w 2019186"/>
              <a:gd name="connsiteY2" fmla="*/ 177800 h 6413780"/>
              <a:gd name="connsiteX3" fmla="*/ 1134582 w 2019186"/>
              <a:gd name="connsiteY3" fmla="*/ 292100 h 6413780"/>
              <a:gd name="connsiteX4" fmla="*/ 1198082 w 2019186"/>
              <a:gd name="connsiteY4" fmla="*/ 431800 h 6413780"/>
              <a:gd name="connsiteX5" fmla="*/ 1236182 w 2019186"/>
              <a:gd name="connsiteY5" fmla="*/ 558800 h 6413780"/>
              <a:gd name="connsiteX6" fmla="*/ 1223482 w 2019186"/>
              <a:gd name="connsiteY6" fmla="*/ 812800 h 6413780"/>
              <a:gd name="connsiteX7" fmla="*/ 1210782 w 2019186"/>
              <a:gd name="connsiteY7" fmla="*/ 977900 h 6413780"/>
              <a:gd name="connsiteX8" fmla="*/ 1159982 w 2019186"/>
              <a:gd name="connsiteY8" fmla="*/ 1041400 h 6413780"/>
              <a:gd name="connsiteX9" fmla="*/ 1185382 w 2019186"/>
              <a:gd name="connsiteY9" fmla="*/ 1143000 h 6413780"/>
              <a:gd name="connsiteX10" fmla="*/ 1210782 w 2019186"/>
              <a:gd name="connsiteY10" fmla="*/ 1295400 h 6413780"/>
              <a:gd name="connsiteX11" fmla="*/ 1134582 w 2019186"/>
              <a:gd name="connsiteY11" fmla="*/ 1371600 h 6413780"/>
              <a:gd name="connsiteX12" fmla="*/ 1236182 w 2019186"/>
              <a:gd name="connsiteY12" fmla="*/ 1498600 h 6413780"/>
              <a:gd name="connsiteX13" fmla="*/ 1236182 w 2019186"/>
              <a:gd name="connsiteY13" fmla="*/ 1701800 h 6413780"/>
              <a:gd name="connsiteX14" fmla="*/ 1248882 w 2019186"/>
              <a:gd name="connsiteY14" fmla="*/ 1917700 h 6413780"/>
              <a:gd name="connsiteX15" fmla="*/ 1286982 w 2019186"/>
              <a:gd name="connsiteY15" fmla="*/ 2070100 h 6413780"/>
              <a:gd name="connsiteX16" fmla="*/ 1248882 w 2019186"/>
              <a:gd name="connsiteY16" fmla="*/ 2197100 h 6413780"/>
              <a:gd name="connsiteX17" fmla="*/ 1198082 w 2019186"/>
              <a:gd name="connsiteY17" fmla="*/ 2374900 h 6413780"/>
              <a:gd name="connsiteX18" fmla="*/ 1121882 w 2019186"/>
              <a:gd name="connsiteY18" fmla="*/ 2425700 h 6413780"/>
              <a:gd name="connsiteX19" fmla="*/ 1096482 w 2019186"/>
              <a:gd name="connsiteY19" fmla="*/ 2552700 h 6413780"/>
              <a:gd name="connsiteX20" fmla="*/ 1185382 w 2019186"/>
              <a:gd name="connsiteY20" fmla="*/ 2590800 h 6413780"/>
              <a:gd name="connsiteX21" fmla="*/ 1159982 w 2019186"/>
              <a:gd name="connsiteY21" fmla="*/ 2730500 h 6413780"/>
              <a:gd name="connsiteX22" fmla="*/ 1083162 w 2019186"/>
              <a:gd name="connsiteY22" fmla="*/ 2984500 h 6413780"/>
              <a:gd name="connsiteX23" fmla="*/ 1083782 w 2019186"/>
              <a:gd name="connsiteY23" fmla="*/ 3060700 h 6413780"/>
              <a:gd name="connsiteX24" fmla="*/ 1147282 w 2019186"/>
              <a:gd name="connsiteY24" fmla="*/ 3136900 h 6413780"/>
              <a:gd name="connsiteX25" fmla="*/ 1261582 w 2019186"/>
              <a:gd name="connsiteY25" fmla="*/ 3124200 h 6413780"/>
              <a:gd name="connsiteX26" fmla="*/ 1363182 w 2019186"/>
              <a:gd name="connsiteY26" fmla="*/ 3340100 h 6413780"/>
              <a:gd name="connsiteX27" fmla="*/ 1426682 w 2019186"/>
              <a:gd name="connsiteY27" fmla="*/ 3556000 h 6413780"/>
              <a:gd name="connsiteX28" fmla="*/ 1464782 w 2019186"/>
              <a:gd name="connsiteY28" fmla="*/ 3848100 h 6413780"/>
              <a:gd name="connsiteX29" fmla="*/ 1502882 w 2019186"/>
              <a:gd name="connsiteY29" fmla="*/ 4089400 h 6413780"/>
              <a:gd name="connsiteX30" fmla="*/ 1490182 w 2019186"/>
              <a:gd name="connsiteY30" fmla="*/ 4203700 h 6413780"/>
              <a:gd name="connsiteX31" fmla="*/ 1401282 w 2019186"/>
              <a:gd name="connsiteY31" fmla="*/ 4318000 h 6413780"/>
              <a:gd name="connsiteX32" fmla="*/ 1413982 w 2019186"/>
              <a:gd name="connsiteY32" fmla="*/ 4368800 h 6413780"/>
              <a:gd name="connsiteX33" fmla="*/ 1502882 w 2019186"/>
              <a:gd name="connsiteY33" fmla="*/ 4394200 h 6413780"/>
              <a:gd name="connsiteX34" fmla="*/ 1553682 w 2019186"/>
              <a:gd name="connsiteY34" fmla="*/ 4546600 h 6413780"/>
              <a:gd name="connsiteX35" fmla="*/ 1617182 w 2019186"/>
              <a:gd name="connsiteY35" fmla="*/ 4711700 h 6413780"/>
              <a:gd name="connsiteX36" fmla="*/ 1667982 w 2019186"/>
              <a:gd name="connsiteY36" fmla="*/ 5168900 h 6413780"/>
              <a:gd name="connsiteX37" fmla="*/ 1680682 w 2019186"/>
              <a:gd name="connsiteY37" fmla="*/ 5372100 h 6413780"/>
              <a:gd name="connsiteX38" fmla="*/ 1642582 w 2019186"/>
              <a:gd name="connsiteY38" fmla="*/ 5499100 h 6413780"/>
              <a:gd name="connsiteX39" fmla="*/ 1693382 w 2019186"/>
              <a:gd name="connsiteY39" fmla="*/ 5715000 h 6413780"/>
              <a:gd name="connsiteX40" fmla="*/ 1731482 w 2019186"/>
              <a:gd name="connsiteY40" fmla="*/ 5905500 h 6413780"/>
              <a:gd name="connsiteX41" fmla="*/ 1803222 w 2019186"/>
              <a:gd name="connsiteY41" fmla="*/ 5000942 h 6413780"/>
              <a:gd name="connsiteX42" fmla="*/ 2019186 w 2019186"/>
              <a:gd name="connsiteY42" fmla="*/ 6413780 h 6413780"/>
              <a:gd name="connsiteX43" fmla="*/ 507437 w 2019186"/>
              <a:gd name="connsiteY43" fmla="*/ 6413780 h 6413780"/>
              <a:gd name="connsiteX44" fmla="*/ 75051 w 2019186"/>
              <a:gd name="connsiteY44" fmla="*/ 2840484 h 6413780"/>
              <a:gd name="connsiteX45" fmla="*/ 3043 w 2019186"/>
              <a:gd name="connsiteY45" fmla="*/ 32172 h 6413780"/>
              <a:gd name="connsiteX46" fmla="*/ 1147282 w 2019186"/>
              <a:gd name="connsiteY46" fmla="*/ 0 h 6413780"/>
              <a:gd name="connsiteX0" fmla="*/ 1147282 w 2019186"/>
              <a:gd name="connsiteY0" fmla="*/ 0 h 6413780"/>
              <a:gd name="connsiteX1" fmla="*/ 1147282 w 2019186"/>
              <a:gd name="connsiteY1" fmla="*/ 127000 h 6413780"/>
              <a:gd name="connsiteX2" fmla="*/ 1236182 w 2019186"/>
              <a:gd name="connsiteY2" fmla="*/ 177800 h 6413780"/>
              <a:gd name="connsiteX3" fmla="*/ 1134582 w 2019186"/>
              <a:gd name="connsiteY3" fmla="*/ 292100 h 6413780"/>
              <a:gd name="connsiteX4" fmla="*/ 1198082 w 2019186"/>
              <a:gd name="connsiteY4" fmla="*/ 431800 h 6413780"/>
              <a:gd name="connsiteX5" fmla="*/ 1236182 w 2019186"/>
              <a:gd name="connsiteY5" fmla="*/ 558800 h 6413780"/>
              <a:gd name="connsiteX6" fmla="*/ 1223482 w 2019186"/>
              <a:gd name="connsiteY6" fmla="*/ 812800 h 6413780"/>
              <a:gd name="connsiteX7" fmla="*/ 1210782 w 2019186"/>
              <a:gd name="connsiteY7" fmla="*/ 977900 h 6413780"/>
              <a:gd name="connsiteX8" fmla="*/ 1159982 w 2019186"/>
              <a:gd name="connsiteY8" fmla="*/ 1041400 h 6413780"/>
              <a:gd name="connsiteX9" fmla="*/ 1185382 w 2019186"/>
              <a:gd name="connsiteY9" fmla="*/ 1143000 h 6413780"/>
              <a:gd name="connsiteX10" fmla="*/ 1210782 w 2019186"/>
              <a:gd name="connsiteY10" fmla="*/ 1295400 h 6413780"/>
              <a:gd name="connsiteX11" fmla="*/ 1134582 w 2019186"/>
              <a:gd name="connsiteY11" fmla="*/ 1371600 h 6413780"/>
              <a:gd name="connsiteX12" fmla="*/ 1236182 w 2019186"/>
              <a:gd name="connsiteY12" fmla="*/ 1498600 h 6413780"/>
              <a:gd name="connsiteX13" fmla="*/ 1236182 w 2019186"/>
              <a:gd name="connsiteY13" fmla="*/ 1701800 h 6413780"/>
              <a:gd name="connsiteX14" fmla="*/ 1248882 w 2019186"/>
              <a:gd name="connsiteY14" fmla="*/ 1917700 h 6413780"/>
              <a:gd name="connsiteX15" fmla="*/ 1286982 w 2019186"/>
              <a:gd name="connsiteY15" fmla="*/ 2070100 h 6413780"/>
              <a:gd name="connsiteX16" fmla="*/ 1248882 w 2019186"/>
              <a:gd name="connsiteY16" fmla="*/ 2197100 h 6413780"/>
              <a:gd name="connsiteX17" fmla="*/ 1198082 w 2019186"/>
              <a:gd name="connsiteY17" fmla="*/ 2374900 h 6413780"/>
              <a:gd name="connsiteX18" fmla="*/ 1121882 w 2019186"/>
              <a:gd name="connsiteY18" fmla="*/ 2425700 h 6413780"/>
              <a:gd name="connsiteX19" fmla="*/ 1096482 w 2019186"/>
              <a:gd name="connsiteY19" fmla="*/ 2552700 h 6413780"/>
              <a:gd name="connsiteX20" fmla="*/ 1185382 w 2019186"/>
              <a:gd name="connsiteY20" fmla="*/ 2590800 h 6413780"/>
              <a:gd name="connsiteX21" fmla="*/ 1159982 w 2019186"/>
              <a:gd name="connsiteY21" fmla="*/ 2730500 h 6413780"/>
              <a:gd name="connsiteX22" fmla="*/ 1083162 w 2019186"/>
              <a:gd name="connsiteY22" fmla="*/ 2984500 h 6413780"/>
              <a:gd name="connsiteX23" fmla="*/ 1083782 w 2019186"/>
              <a:gd name="connsiteY23" fmla="*/ 3060700 h 6413780"/>
              <a:gd name="connsiteX24" fmla="*/ 1147282 w 2019186"/>
              <a:gd name="connsiteY24" fmla="*/ 3136900 h 6413780"/>
              <a:gd name="connsiteX25" fmla="*/ 1261582 w 2019186"/>
              <a:gd name="connsiteY25" fmla="*/ 3124200 h 6413780"/>
              <a:gd name="connsiteX26" fmla="*/ 1363182 w 2019186"/>
              <a:gd name="connsiteY26" fmla="*/ 3340100 h 6413780"/>
              <a:gd name="connsiteX27" fmla="*/ 1426682 w 2019186"/>
              <a:gd name="connsiteY27" fmla="*/ 3556000 h 6413780"/>
              <a:gd name="connsiteX28" fmla="*/ 1464782 w 2019186"/>
              <a:gd name="connsiteY28" fmla="*/ 3848100 h 6413780"/>
              <a:gd name="connsiteX29" fmla="*/ 1502882 w 2019186"/>
              <a:gd name="connsiteY29" fmla="*/ 4089400 h 6413780"/>
              <a:gd name="connsiteX30" fmla="*/ 1490182 w 2019186"/>
              <a:gd name="connsiteY30" fmla="*/ 4203700 h 6413780"/>
              <a:gd name="connsiteX31" fmla="*/ 1401282 w 2019186"/>
              <a:gd name="connsiteY31" fmla="*/ 4318000 h 6413780"/>
              <a:gd name="connsiteX32" fmla="*/ 1413982 w 2019186"/>
              <a:gd name="connsiteY32" fmla="*/ 4368800 h 6413780"/>
              <a:gd name="connsiteX33" fmla="*/ 1502882 w 2019186"/>
              <a:gd name="connsiteY33" fmla="*/ 4394200 h 6413780"/>
              <a:gd name="connsiteX34" fmla="*/ 1553682 w 2019186"/>
              <a:gd name="connsiteY34" fmla="*/ 4546600 h 6413780"/>
              <a:gd name="connsiteX35" fmla="*/ 1617182 w 2019186"/>
              <a:gd name="connsiteY35" fmla="*/ 4711700 h 6413780"/>
              <a:gd name="connsiteX36" fmla="*/ 1680682 w 2019186"/>
              <a:gd name="connsiteY36" fmla="*/ 5372100 h 6413780"/>
              <a:gd name="connsiteX37" fmla="*/ 1642582 w 2019186"/>
              <a:gd name="connsiteY37" fmla="*/ 5499100 h 6413780"/>
              <a:gd name="connsiteX38" fmla="*/ 1693382 w 2019186"/>
              <a:gd name="connsiteY38" fmla="*/ 5715000 h 6413780"/>
              <a:gd name="connsiteX39" fmla="*/ 1731482 w 2019186"/>
              <a:gd name="connsiteY39" fmla="*/ 5905500 h 6413780"/>
              <a:gd name="connsiteX40" fmla="*/ 1803222 w 2019186"/>
              <a:gd name="connsiteY40" fmla="*/ 5000942 h 6413780"/>
              <a:gd name="connsiteX41" fmla="*/ 2019186 w 2019186"/>
              <a:gd name="connsiteY41" fmla="*/ 6413780 h 6413780"/>
              <a:gd name="connsiteX42" fmla="*/ 507437 w 2019186"/>
              <a:gd name="connsiteY42" fmla="*/ 6413780 h 6413780"/>
              <a:gd name="connsiteX43" fmla="*/ 75051 w 2019186"/>
              <a:gd name="connsiteY43" fmla="*/ 2840484 h 6413780"/>
              <a:gd name="connsiteX44" fmla="*/ 3043 w 2019186"/>
              <a:gd name="connsiteY44" fmla="*/ 32172 h 6413780"/>
              <a:gd name="connsiteX45" fmla="*/ 1147282 w 2019186"/>
              <a:gd name="connsiteY45" fmla="*/ 0 h 6413780"/>
              <a:gd name="connsiteX0" fmla="*/ 1147282 w 2019186"/>
              <a:gd name="connsiteY0" fmla="*/ 0 h 6413780"/>
              <a:gd name="connsiteX1" fmla="*/ 1147282 w 2019186"/>
              <a:gd name="connsiteY1" fmla="*/ 127000 h 6413780"/>
              <a:gd name="connsiteX2" fmla="*/ 1236182 w 2019186"/>
              <a:gd name="connsiteY2" fmla="*/ 177800 h 6413780"/>
              <a:gd name="connsiteX3" fmla="*/ 1134582 w 2019186"/>
              <a:gd name="connsiteY3" fmla="*/ 292100 h 6413780"/>
              <a:gd name="connsiteX4" fmla="*/ 1198082 w 2019186"/>
              <a:gd name="connsiteY4" fmla="*/ 431800 h 6413780"/>
              <a:gd name="connsiteX5" fmla="*/ 1236182 w 2019186"/>
              <a:gd name="connsiteY5" fmla="*/ 558800 h 6413780"/>
              <a:gd name="connsiteX6" fmla="*/ 1223482 w 2019186"/>
              <a:gd name="connsiteY6" fmla="*/ 812800 h 6413780"/>
              <a:gd name="connsiteX7" fmla="*/ 1210782 w 2019186"/>
              <a:gd name="connsiteY7" fmla="*/ 977900 h 6413780"/>
              <a:gd name="connsiteX8" fmla="*/ 1159982 w 2019186"/>
              <a:gd name="connsiteY8" fmla="*/ 1041400 h 6413780"/>
              <a:gd name="connsiteX9" fmla="*/ 1185382 w 2019186"/>
              <a:gd name="connsiteY9" fmla="*/ 1143000 h 6413780"/>
              <a:gd name="connsiteX10" fmla="*/ 1210782 w 2019186"/>
              <a:gd name="connsiteY10" fmla="*/ 1295400 h 6413780"/>
              <a:gd name="connsiteX11" fmla="*/ 1134582 w 2019186"/>
              <a:gd name="connsiteY11" fmla="*/ 1371600 h 6413780"/>
              <a:gd name="connsiteX12" fmla="*/ 1236182 w 2019186"/>
              <a:gd name="connsiteY12" fmla="*/ 1498600 h 6413780"/>
              <a:gd name="connsiteX13" fmla="*/ 1236182 w 2019186"/>
              <a:gd name="connsiteY13" fmla="*/ 1701800 h 6413780"/>
              <a:gd name="connsiteX14" fmla="*/ 1248882 w 2019186"/>
              <a:gd name="connsiteY14" fmla="*/ 1917700 h 6413780"/>
              <a:gd name="connsiteX15" fmla="*/ 1286982 w 2019186"/>
              <a:gd name="connsiteY15" fmla="*/ 2070100 h 6413780"/>
              <a:gd name="connsiteX16" fmla="*/ 1248882 w 2019186"/>
              <a:gd name="connsiteY16" fmla="*/ 2197100 h 6413780"/>
              <a:gd name="connsiteX17" fmla="*/ 1198082 w 2019186"/>
              <a:gd name="connsiteY17" fmla="*/ 2374900 h 6413780"/>
              <a:gd name="connsiteX18" fmla="*/ 1121882 w 2019186"/>
              <a:gd name="connsiteY18" fmla="*/ 2425700 h 6413780"/>
              <a:gd name="connsiteX19" fmla="*/ 1096482 w 2019186"/>
              <a:gd name="connsiteY19" fmla="*/ 2552700 h 6413780"/>
              <a:gd name="connsiteX20" fmla="*/ 1185382 w 2019186"/>
              <a:gd name="connsiteY20" fmla="*/ 2590800 h 6413780"/>
              <a:gd name="connsiteX21" fmla="*/ 1159982 w 2019186"/>
              <a:gd name="connsiteY21" fmla="*/ 2730500 h 6413780"/>
              <a:gd name="connsiteX22" fmla="*/ 1083162 w 2019186"/>
              <a:gd name="connsiteY22" fmla="*/ 2984500 h 6413780"/>
              <a:gd name="connsiteX23" fmla="*/ 1083782 w 2019186"/>
              <a:gd name="connsiteY23" fmla="*/ 3060700 h 6413780"/>
              <a:gd name="connsiteX24" fmla="*/ 1147282 w 2019186"/>
              <a:gd name="connsiteY24" fmla="*/ 3136900 h 6413780"/>
              <a:gd name="connsiteX25" fmla="*/ 1261582 w 2019186"/>
              <a:gd name="connsiteY25" fmla="*/ 3124200 h 6413780"/>
              <a:gd name="connsiteX26" fmla="*/ 1363182 w 2019186"/>
              <a:gd name="connsiteY26" fmla="*/ 3340100 h 6413780"/>
              <a:gd name="connsiteX27" fmla="*/ 1426682 w 2019186"/>
              <a:gd name="connsiteY27" fmla="*/ 3556000 h 6413780"/>
              <a:gd name="connsiteX28" fmla="*/ 1464782 w 2019186"/>
              <a:gd name="connsiteY28" fmla="*/ 3848100 h 6413780"/>
              <a:gd name="connsiteX29" fmla="*/ 1490182 w 2019186"/>
              <a:gd name="connsiteY29" fmla="*/ 4203700 h 6413780"/>
              <a:gd name="connsiteX30" fmla="*/ 1401282 w 2019186"/>
              <a:gd name="connsiteY30" fmla="*/ 4318000 h 6413780"/>
              <a:gd name="connsiteX31" fmla="*/ 1413982 w 2019186"/>
              <a:gd name="connsiteY31" fmla="*/ 4368800 h 6413780"/>
              <a:gd name="connsiteX32" fmla="*/ 1502882 w 2019186"/>
              <a:gd name="connsiteY32" fmla="*/ 4394200 h 6413780"/>
              <a:gd name="connsiteX33" fmla="*/ 1553682 w 2019186"/>
              <a:gd name="connsiteY33" fmla="*/ 4546600 h 6413780"/>
              <a:gd name="connsiteX34" fmla="*/ 1617182 w 2019186"/>
              <a:gd name="connsiteY34" fmla="*/ 4711700 h 6413780"/>
              <a:gd name="connsiteX35" fmla="*/ 1680682 w 2019186"/>
              <a:gd name="connsiteY35" fmla="*/ 5372100 h 6413780"/>
              <a:gd name="connsiteX36" fmla="*/ 1642582 w 2019186"/>
              <a:gd name="connsiteY36" fmla="*/ 5499100 h 6413780"/>
              <a:gd name="connsiteX37" fmla="*/ 1693382 w 2019186"/>
              <a:gd name="connsiteY37" fmla="*/ 5715000 h 6413780"/>
              <a:gd name="connsiteX38" fmla="*/ 1731482 w 2019186"/>
              <a:gd name="connsiteY38" fmla="*/ 5905500 h 6413780"/>
              <a:gd name="connsiteX39" fmla="*/ 1803222 w 2019186"/>
              <a:gd name="connsiteY39" fmla="*/ 5000942 h 6413780"/>
              <a:gd name="connsiteX40" fmla="*/ 2019186 w 2019186"/>
              <a:gd name="connsiteY40" fmla="*/ 6413780 h 6413780"/>
              <a:gd name="connsiteX41" fmla="*/ 507437 w 2019186"/>
              <a:gd name="connsiteY41" fmla="*/ 6413780 h 6413780"/>
              <a:gd name="connsiteX42" fmla="*/ 75051 w 2019186"/>
              <a:gd name="connsiteY42" fmla="*/ 2840484 h 6413780"/>
              <a:gd name="connsiteX43" fmla="*/ 3043 w 2019186"/>
              <a:gd name="connsiteY43" fmla="*/ 32172 h 6413780"/>
              <a:gd name="connsiteX44" fmla="*/ 1147282 w 2019186"/>
              <a:gd name="connsiteY44" fmla="*/ 0 h 6413780"/>
              <a:gd name="connsiteX0" fmla="*/ 1147282 w 2019186"/>
              <a:gd name="connsiteY0" fmla="*/ 0 h 6413780"/>
              <a:gd name="connsiteX1" fmla="*/ 1147282 w 2019186"/>
              <a:gd name="connsiteY1" fmla="*/ 127000 h 6413780"/>
              <a:gd name="connsiteX2" fmla="*/ 1236182 w 2019186"/>
              <a:gd name="connsiteY2" fmla="*/ 177800 h 6413780"/>
              <a:gd name="connsiteX3" fmla="*/ 1134582 w 2019186"/>
              <a:gd name="connsiteY3" fmla="*/ 292100 h 6413780"/>
              <a:gd name="connsiteX4" fmla="*/ 1198082 w 2019186"/>
              <a:gd name="connsiteY4" fmla="*/ 431800 h 6413780"/>
              <a:gd name="connsiteX5" fmla="*/ 1236182 w 2019186"/>
              <a:gd name="connsiteY5" fmla="*/ 558800 h 6413780"/>
              <a:gd name="connsiteX6" fmla="*/ 1223482 w 2019186"/>
              <a:gd name="connsiteY6" fmla="*/ 812800 h 6413780"/>
              <a:gd name="connsiteX7" fmla="*/ 1210782 w 2019186"/>
              <a:gd name="connsiteY7" fmla="*/ 977900 h 6413780"/>
              <a:gd name="connsiteX8" fmla="*/ 1159982 w 2019186"/>
              <a:gd name="connsiteY8" fmla="*/ 1041400 h 6413780"/>
              <a:gd name="connsiteX9" fmla="*/ 1185382 w 2019186"/>
              <a:gd name="connsiteY9" fmla="*/ 1143000 h 6413780"/>
              <a:gd name="connsiteX10" fmla="*/ 1210782 w 2019186"/>
              <a:gd name="connsiteY10" fmla="*/ 1295400 h 6413780"/>
              <a:gd name="connsiteX11" fmla="*/ 1134582 w 2019186"/>
              <a:gd name="connsiteY11" fmla="*/ 1371600 h 6413780"/>
              <a:gd name="connsiteX12" fmla="*/ 1236182 w 2019186"/>
              <a:gd name="connsiteY12" fmla="*/ 1498600 h 6413780"/>
              <a:gd name="connsiteX13" fmla="*/ 1236182 w 2019186"/>
              <a:gd name="connsiteY13" fmla="*/ 1701800 h 6413780"/>
              <a:gd name="connsiteX14" fmla="*/ 1248882 w 2019186"/>
              <a:gd name="connsiteY14" fmla="*/ 1917700 h 6413780"/>
              <a:gd name="connsiteX15" fmla="*/ 1286982 w 2019186"/>
              <a:gd name="connsiteY15" fmla="*/ 2070100 h 6413780"/>
              <a:gd name="connsiteX16" fmla="*/ 1248882 w 2019186"/>
              <a:gd name="connsiteY16" fmla="*/ 2197100 h 6413780"/>
              <a:gd name="connsiteX17" fmla="*/ 1198082 w 2019186"/>
              <a:gd name="connsiteY17" fmla="*/ 2374900 h 6413780"/>
              <a:gd name="connsiteX18" fmla="*/ 1121882 w 2019186"/>
              <a:gd name="connsiteY18" fmla="*/ 2425700 h 6413780"/>
              <a:gd name="connsiteX19" fmla="*/ 1096482 w 2019186"/>
              <a:gd name="connsiteY19" fmla="*/ 2552700 h 6413780"/>
              <a:gd name="connsiteX20" fmla="*/ 1185382 w 2019186"/>
              <a:gd name="connsiteY20" fmla="*/ 2590800 h 6413780"/>
              <a:gd name="connsiteX21" fmla="*/ 1159982 w 2019186"/>
              <a:gd name="connsiteY21" fmla="*/ 2730500 h 6413780"/>
              <a:gd name="connsiteX22" fmla="*/ 1083162 w 2019186"/>
              <a:gd name="connsiteY22" fmla="*/ 2984500 h 6413780"/>
              <a:gd name="connsiteX23" fmla="*/ 1083782 w 2019186"/>
              <a:gd name="connsiteY23" fmla="*/ 3060700 h 6413780"/>
              <a:gd name="connsiteX24" fmla="*/ 1147282 w 2019186"/>
              <a:gd name="connsiteY24" fmla="*/ 3136900 h 6413780"/>
              <a:gd name="connsiteX25" fmla="*/ 1261582 w 2019186"/>
              <a:gd name="connsiteY25" fmla="*/ 3124200 h 6413780"/>
              <a:gd name="connsiteX26" fmla="*/ 1363182 w 2019186"/>
              <a:gd name="connsiteY26" fmla="*/ 3340100 h 6413780"/>
              <a:gd name="connsiteX27" fmla="*/ 1426682 w 2019186"/>
              <a:gd name="connsiteY27" fmla="*/ 3556000 h 6413780"/>
              <a:gd name="connsiteX28" fmla="*/ 1464782 w 2019186"/>
              <a:gd name="connsiteY28" fmla="*/ 3848100 h 6413780"/>
              <a:gd name="connsiteX29" fmla="*/ 1401282 w 2019186"/>
              <a:gd name="connsiteY29" fmla="*/ 4318000 h 6413780"/>
              <a:gd name="connsiteX30" fmla="*/ 1413982 w 2019186"/>
              <a:gd name="connsiteY30" fmla="*/ 4368800 h 6413780"/>
              <a:gd name="connsiteX31" fmla="*/ 1502882 w 2019186"/>
              <a:gd name="connsiteY31" fmla="*/ 4394200 h 6413780"/>
              <a:gd name="connsiteX32" fmla="*/ 1553682 w 2019186"/>
              <a:gd name="connsiteY32" fmla="*/ 4546600 h 6413780"/>
              <a:gd name="connsiteX33" fmla="*/ 1617182 w 2019186"/>
              <a:gd name="connsiteY33" fmla="*/ 4711700 h 6413780"/>
              <a:gd name="connsiteX34" fmla="*/ 1680682 w 2019186"/>
              <a:gd name="connsiteY34" fmla="*/ 5372100 h 6413780"/>
              <a:gd name="connsiteX35" fmla="*/ 1642582 w 2019186"/>
              <a:gd name="connsiteY35" fmla="*/ 5499100 h 6413780"/>
              <a:gd name="connsiteX36" fmla="*/ 1693382 w 2019186"/>
              <a:gd name="connsiteY36" fmla="*/ 5715000 h 6413780"/>
              <a:gd name="connsiteX37" fmla="*/ 1731482 w 2019186"/>
              <a:gd name="connsiteY37" fmla="*/ 5905500 h 6413780"/>
              <a:gd name="connsiteX38" fmla="*/ 1803222 w 2019186"/>
              <a:gd name="connsiteY38" fmla="*/ 5000942 h 6413780"/>
              <a:gd name="connsiteX39" fmla="*/ 2019186 w 2019186"/>
              <a:gd name="connsiteY39" fmla="*/ 6413780 h 6413780"/>
              <a:gd name="connsiteX40" fmla="*/ 507437 w 2019186"/>
              <a:gd name="connsiteY40" fmla="*/ 6413780 h 6413780"/>
              <a:gd name="connsiteX41" fmla="*/ 75051 w 2019186"/>
              <a:gd name="connsiteY41" fmla="*/ 2840484 h 6413780"/>
              <a:gd name="connsiteX42" fmla="*/ 3043 w 2019186"/>
              <a:gd name="connsiteY42" fmla="*/ 32172 h 6413780"/>
              <a:gd name="connsiteX43" fmla="*/ 1147282 w 2019186"/>
              <a:gd name="connsiteY43" fmla="*/ 0 h 6413780"/>
              <a:gd name="connsiteX0" fmla="*/ 1401282 w 2019186"/>
              <a:gd name="connsiteY0" fmla="*/ 4318000 h 6413780"/>
              <a:gd name="connsiteX1" fmla="*/ 1413982 w 2019186"/>
              <a:gd name="connsiteY1" fmla="*/ 4368800 h 6413780"/>
              <a:gd name="connsiteX2" fmla="*/ 1502882 w 2019186"/>
              <a:gd name="connsiteY2" fmla="*/ 4394200 h 6413780"/>
              <a:gd name="connsiteX3" fmla="*/ 1553682 w 2019186"/>
              <a:gd name="connsiteY3" fmla="*/ 4546600 h 6413780"/>
              <a:gd name="connsiteX4" fmla="*/ 1617182 w 2019186"/>
              <a:gd name="connsiteY4" fmla="*/ 4711700 h 6413780"/>
              <a:gd name="connsiteX5" fmla="*/ 1680682 w 2019186"/>
              <a:gd name="connsiteY5" fmla="*/ 5372100 h 6413780"/>
              <a:gd name="connsiteX6" fmla="*/ 1642582 w 2019186"/>
              <a:gd name="connsiteY6" fmla="*/ 5499100 h 6413780"/>
              <a:gd name="connsiteX7" fmla="*/ 1693382 w 2019186"/>
              <a:gd name="connsiteY7" fmla="*/ 5715000 h 6413780"/>
              <a:gd name="connsiteX8" fmla="*/ 1731482 w 2019186"/>
              <a:gd name="connsiteY8" fmla="*/ 5905500 h 6413780"/>
              <a:gd name="connsiteX9" fmla="*/ 1803222 w 2019186"/>
              <a:gd name="connsiteY9" fmla="*/ 5000942 h 6413780"/>
              <a:gd name="connsiteX10" fmla="*/ 2019186 w 2019186"/>
              <a:gd name="connsiteY10" fmla="*/ 6413780 h 6413780"/>
              <a:gd name="connsiteX11" fmla="*/ 507437 w 2019186"/>
              <a:gd name="connsiteY11" fmla="*/ 6413780 h 6413780"/>
              <a:gd name="connsiteX12" fmla="*/ 75051 w 2019186"/>
              <a:gd name="connsiteY12" fmla="*/ 2840484 h 6413780"/>
              <a:gd name="connsiteX13" fmla="*/ 3043 w 2019186"/>
              <a:gd name="connsiteY13" fmla="*/ 32172 h 6413780"/>
              <a:gd name="connsiteX14" fmla="*/ 1147282 w 2019186"/>
              <a:gd name="connsiteY14" fmla="*/ 0 h 6413780"/>
              <a:gd name="connsiteX15" fmla="*/ 1147282 w 2019186"/>
              <a:gd name="connsiteY15" fmla="*/ 127000 h 6413780"/>
              <a:gd name="connsiteX16" fmla="*/ 1236182 w 2019186"/>
              <a:gd name="connsiteY16" fmla="*/ 177800 h 6413780"/>
              <a:gd name="connsiteX17" fmla="*/ 1134582 w 2019186"/>
              <a:gd name="connsiteY17" fmla="*/ 292100 h 6413780"/>
              <a:gd name="connsiteX18" fmla="*/ 1198082 w 2019186"/>
              <a:gd name="connsiteY18" fmla="*/ 431800 h 6413780"/>
              <a:gd name="connsiteX19" fmla="*/ 1236182 w 2019186"/>
              <a:gd name="connsiteY19" fmla="*/ 558800 h 6413780"/>
              <a:gd name="connsiteX20" fmla="*/ 1223482 w 2019186"/>
              <a:gd name="connsiteY20" fmla="*/ 812800 h 6413780"/>
              <a:gd name="connsiteX21" fmla="*/ 1210782 w 2019186"/>
              <a:gd name="connsiteY21" fmla="*/ 977900 h 6413780"/>
              <a:gd name="connsiteX22" fmla="*/ 1159982 w 2019186"/>
              <a:gd name="connsiteY22" fmla="*/ 1041400 h 6413780"/>
              <a:gd name="connsiteX23" fmla="*/ 1185382 w 2019186"/>
              <a:gd name="connsiteY23" fmla="*/ 1143000 h 6413780"/>
              <a:gd name="connsiteX24" fmla="*/ 1210782 w 2019186"/>
              <a:gd name="connsiteY24" fmla="*/ 1295400 h 6413780"/>
              <a:gd name="connsiteX25" fmla="*/ 1134582 w 2019186"/>
              <a:gd name="connsiteY25" fmla="*/ 1371600 h 6413780"/>
              <a:gd name="connsiteX26" fmla="*/ 1236182 w 2019186"/>
              <a:gd name="connsiteY26" fmla="*/ 1498600 h 6413780"/>
              <a:gd name="connsiteX27" fmla="*/ 1236182 w 2019186"/>
              <a:gd name="connsiteY27" fmla="*/ 1701800 h 6413780"/>
              <a:gd name="connsiteX28" fmla="*/ 1248882 w 2019186"/>
              <a:gd name="connsiteY28" fmla="*/ 1917700 h 6413780"/>
              <a:gd name="connsiteX29" fmla="*/ 1286982 w 2019186"/>
              <a:gd name="connsiteY29" fmla="*/ 2070100 h 6413780"/>
              <a:gd name="connsiteX30" fmla="*/ 1248882 w 2019186"/>
              <a:gd name="connsiteY30" fmla="*/ 2197100 h 6413780"/>
              <a:gd name="connsiteX31" fmla="*/ 1198082 w 2019186"/>
              <a:gd name="connsiteY31" fmla="*/ 2374900 h 6413780"/>
              <a:gd name="connsiteX32" fmla="*/ 1121882 w 2019186"/>
              <a:gd name="connsiteY32" fmla="*/ 2425700 h 6413780"/>
              <a:gd name="connsiteX33" fmla="*/ 1096482 w 2019186"/>
              <a:gd name="connsiteY33" fmla="*/ 2552700 h 6413780"/>
              <a:gd name="connsiteX34" fmla="*/ 1185382 w 2019186"/>
              <a:gd name="connsiteY34" fmla="*/ 2590800 h 6413780"/>
              <a:gd name="connsiteX35" fmla="*/ 1159982 w 2019186"/>
              <a:gd name="connsiteY35" fmla="*/ 2730500 h 6413780"/>
              <a:gd name="connsiteX36" fmla="*/ 1083162 w 2019186"/>
              <a:gd name="connsiteY36" fmla="*/ 2984500 h 6413780"/>
              <a:gd name="connsiteX37" fmla="*/ 1083782 w 2019186"/>
              <a:gd name="connsiteY37" fmla="*/ 3060700 h 6413780"/>
              <a:gd name="connsiteX38" fmla="*/ 1147282 w 2019186"/>
              <a:gd name="connsiteY38" fmla="*/ 3136900 h 6413780"/>
              <a:gd name="connsiteX39" fmla="*/ 1261582 w 2019186"/>
              <a:gd name="connsiteY39" fmla="*/ 3124200 h 6413780"/>
              <a:gd name="connsiteX40" fmla="*/ 1363182 w 2019186"/>
              <a:gd name="connsiteY40" fmla="*/ 3340100 h 6413780"/>
              <a:gd name="connsiteX41" fmla="*/ 1426682 w 2019186"/>
              <a:gd name="connsiteY41" fmla="*/ 3556000 h 6413780"/>
              <a:gd name="connsiteX42" fmla="*/ 1556197 w 2019186"/>
              <a:gd name="connsiteY42" fmla="*/ 3939544 h 6413780"/>
              <a:gd name="connsiteX0" fmla="*/ 1401282 w 2019186"/>
              <a:gd name="connsiteY0" fmla="*/ 4318000 h 6413780"/>
              <a:gd name="connsiteX1" fmla="*/ 1502882 w 2019186"/>
              <a:gd name="connsiteY1" fmla="*/ 4394200 h 6413780"/>
              <a:gd name="connsiteX2" fmla="*/ 1553682 w 2019186"/>
              <a:gd name="connsiteY2" fmla="*/ 4546600 h 6413780"/>
              <a:gd name="connsiteX3" fmla="*/ 1617182 w 2019186"/>
              <a:gd name="connsiteY3" fmla="*/ 4711700 h 6413780"/>
              <a:gd name="connsiteX4" fmla="*/ 1680682 w 2019186"/>
              <a:gd name="connsiteY4" fmla="*/ 5372100 h 6413780"/>
              <a:gd name="connsiteX5" fmla="*/ 1642582 w 2019186"/>
              <a:gd name="connsiteY5" fmla="*/ 5499100 h 6413780"/>
              <a:gd name="connsiteX6" fmla="*/ 1693382 w 2019186"/>
              <a:gd name="connsiteY6" fmla="*/ 5715000 h 6413780"/>
              <a:gd name="connsiteX7" fmla="*/ 1731482 w 2019186"/>
              <a:gd name="connsiteY7" fmla="*/ 5905500 h 6413780"/>
              <a:gd name="connsiteX8" fmla="*/ 1803222 w 2019186"/>
              <a:gd name="connsiteY8" fmla="*/ 5000942 h 6413780"/>
              <a:gd name="connsiteX9" fmla="*/ 2019186 w 2019186"/>
              <a:gd name="connsiteY9" fmla="*/ 6413780 h 6413780"/>
              <a:gd name="connsiteX10" fmla="*/ 507437 w 2019186"/>
              <a:gd name="connsiteY10" fmla="*/ 6413780 h 6413780"/>
              <a:gd name="connsiteX11" fmla="*/ 75051 w 2019186"/>
              <a:gd name="connsiteY11" fmla="*/ 2840484 h 6413780"/>
              <a:gd name="connsiteX12" fmla="*/ 3043 w 2019186"/>
              <a:gd name="connsiteY12" fmla="*/ 32172 h 6413780"/>
              <a:gd name="connsiteX13" fmla="*/ 1147282 w 2019186"/>
              <a:gd name="connsiteY13" fmla="*/ 0 h 6413780"/>
              <a:gd name="connsiteX14" fmla="*/ 1147282 w 2019186"/>
              <a:gd name="connsiteY14" fmla="*/ 127000 h 6413780"/>
              <a:gd name="connsiteX15" fmla="*/ 1236182 w 2019186"/>
              <a:gd name="connsiteY15" fmla="*/ 177800 h 6413780"/>
              <a:gd name="connsiteX16" fmla="*/ 1134582 w 2019186"/>
              <a:gd name="connsiteY16" fmla="*/ 292100 h 6413780"/>
              <a:gd name="connsiteX17" fmla="*/ 1198082 w 2019186"/>
              <a:gd name="connsiteY17" fmla="*/ 431800 h 6413780"/>
              <a:gd name="connsiteX18" fmla="*/ 1236182 w 2019186"/>
              <a:gd name="connsiteY18" fmla="*/ 558800 h 6413780"/>
              <a:gd name="connsiteX19" fmla="*/ 1223482 w 2019186"/>
              <a:gd name="connsiteY19" fmla="*/ 812800 h 6413780"/>
              <a:gd name="connsiteX20" fmla="*/ 1210782 w 2019186"/>
              <a:gd name="connsiteY20" fmla="*/ 977900 h 6413780"/>
              <a:gd name="connsiteX21" fmla="*/ 1159982 w 2019186"/>
              <a:gd name="connsiteY21" fmla="*/ 1041400 h 6413780"/>
              <a:gd name="connsiteX22" fmla="*/ 1185382 w 2019186"/>
              <a:gd name="connsiteY22" fmla="*/ 1143000 h 6413780"/>
              <a:gd name="connsiteX23" fmla="*/ 1210782 w 2019186"/>
              <a:gd name="connsiteY23" fmla="*/ 1295400 h 6413780"/>
              <a:gd name="connsiteX24" fmla="*/ 1134582 w 2019186"/>
              <a:gd name="connsiteY24" fmla="*/ 1371600 h 6413780"/>
              <a:gd name="connsiteX25" fmla="*/ 1236182 w 2019186"/>
              <a:gd name="connsiteY25" fmla="*/ 1498600 h 6413780"/>
              <a:gd name="connsiteX26" fmla="*/ 1236182 w 2019186"/>
              <a:gd name="connsiteY26" fmla="*/ 1701800 h 6413780"/>
              <a:gd name="connsiteX27" fmla="*/ 1248882 w 2019186"/>
              <a:gd name="connsiteY27" fmla="*/ 1917700 h 6413780"/>
              <a:gd name="connsiteX28" fmla="*/ 1286982 w 2019186"/>
              <a:gd name="connsiteY28" fmla="*/ 2070100 h 6413780"/>
              <a:gd name="connsiteX29" fmla="*/ 1248882 w 2019186"/>
              <a:gd name="connsiteY29" fmla="*/ 2197100 h 6413780"/>
              <a:gd name="connsiteX30" fmla="*/ 1198082 w 2019186"/>
              <a:gd name="connsiteY30" fmla="*/ 2374900 h 6413780"/>
              <a:gd name="connsiteX31" fmla="*/ 1121882 w 2019186"/>
              <a:gd name="connsiteY31" fmla="*/ 2425700 h 6413780"/>
              <a:gd name="connsiteX32" fmla="*/ 1096482 w 2019186"/>
              <a:gd name="connsiteY32" fmla="*/ 2552700 h 6413780"/>
              <a:gd name="connsiteX33" fmla="*/ 1185382 w 2019186"/>
              <a:gd name="connsiteY33" fmla="*/ 2590800 h 6413780"/>
              <a:gd name="connsiteX34" fmla="*/ 1159982 w 2019186"/>
              <a:gd name="connsiteY34" fmla="*/ 2730500 h 6413780"/>
              <a:gd name="connsiteX35" fmla="*/ 1083162 w 2019186"/>
              <a:gd name="connsiteY35" fmla="*/ 2984500 h 6413780"/>
              <a:gd name="connsiteX36" fmla="*/ 1083782 w 2019186"/>
              <a:gd name="connsiteY36" fmla="*/ 3060700 h 6413780"/>
              <a:gd name="connsiteX37" fmla="*/ 1147282 w 2019186"/>
              <a:gd name="connsiteY37" fmla="*/ 3136900 h 6413780"/>
              <a:gd name="connsiteX38" fmla="*/ 1261582 w 2019186"/>
              <a:gd name="connsiteY38" fmla="*/ 3124200 h 6413780"/>
              <a:gd name="connsiteX39" fmla="*/ 1363182 w 2019186"/>
              <a:gd name="connsiteY39" fmla="*/ 3340100 h 6413780"/>
              <a:gd name="connsiteX40" fmla="*/ 1426682 w 2019186"/>
              <a:gd name="connsiteY40" fmla="*/ 3556000 h 6413780"/>
              <a:gd name="connsiteX41" fmla="*/ 1556197 w 2019186"/>
              <a:gd name="connsiteY41" fmla="*/ 3939544 h 6413780"/>
              <a:gd name="connsiteX0" fmla="*/ 1502882 w 2019186"/>
              <a:gd name="connsiteY0" fmla="*/ 4394200 h 6413780"/>
              <a:gd name="connsiteX1" fmla="*/ 1553682 w 2019186"/>
              <a:gd name="connsiteY1" fmla="*/ 4546600 h 6413780"/>
              <a:gd name="connsiteX2" fmla="*/ 1617182 w 2019186"/>
              <a:gd name="connsiteY2" fmla="*/ 4711700 h 6413780"/>
              <a:gd name="connsiteX3" fmla="*/ 1680682 w 2019186"/>
              <a:gd name="connsiteY3" fmla="*/ 5372100 h 6413780"/>
              <a:gd name="connsiteX4" fmla="*/ 1642582 w 2019186"/>
              <a:gd name="connsiteY4" fmla="*/ 5499100 h 6413780"/>
              <a:gd name="connsiteX5" fmla="*/ 1693382 w 2019186"/>
              <a:gd name="connsiteY5" fmla="*/ 5715000 h 6413780"/>
              <a:gd name="connsiteX6" fmla="*/ 1731482 w 2019186"/>
              <a:gd name="connsiteY6" fmla="*/ 5905500 h 6413780"/>
              <a:gd name="connsiteX7" fmla="*/ 1803222 w 2019186"/>
              <a:gd name="connsiteY7" fmla="*/ 5000942 h 6413780"/>
              <a:gd name="connsiteX8" fmla="*/ 2019186 w 2019186"/>
              <a:gd name="connsiteY8" fmla="*/ 6413780 h 6413780"/>
              <a:gd name="connsiteX9" fmla="*/ 507437 w 2019186"/>
              <a:gd name="connsiteY9" fmla="*/ 6413780 h 6413780"/>
              <a:gd name="connsiteX10" fmla="*/ 75051 w 2019186"/>
              <a:gd name="connsiteY10" fmla="*/ 2840484 h 6413780"/>
              <a:gd name="connsiteX11" fmla="*/ 3043 w 2019186"/>
              <a:gd name="connsiteY11" fmla="*/ 32172 h 6413780"/>
              <a:gd name="connsiteX12" fmla="*/ 1147282 w 2019186"/>
              <a:gd name="connsiteY12" fmla="*/ 0 h 6413780"/>
              <a:gd name="connsiteX13" fmla="*/ 1147282 w 2019186"/>
              <a:gd name="connsiteY13" fmla="*/ 127000 h 6413780"/>
              <a:gd name="connsiteX14" fmla="*/ 1236182 w 2019186"/>
              <a:gd name="connsiteY14" fmla="*/ 177800 h 6413780"/>
              <a:gd name="connsiteX15" fmla="*/ 1134582 w 2019186"/>
              <a:gd name="connsiteY15" fmla="*/ 292100 h 6413780"/>
              <a:gd name="connsiteX16" fmla="*/ 1198082 w 2019186"/>
              <a:gd name="connsiteY16" fmla="*/ 431800 h 6413780"/>
              <a:gd name="connsiteX17" fmla="*/ 1236182 w 2019186"/>
              <a:gd name="connsiteY17" fmla="*/ 558800 h 6413780"/>
              <a:gd name="connsiteX18" fmla="*/ 1223482 w 2019186"/>
              <a:gd name="connsiteY18" fmla="*/ 812800 h 6413780"/>
              <a:gd name="connsiteX19" fmla="*/ 1210782 w 2019186"/>
              <a:gd name="connsiteY19" fmla="*/ 977900 h 6413780"/>
              <a:gd name="connsiteX20" fmla="*/ 1159982 w 2019186"/>
              <a:gd name="connsiteY20" fmla="*/ 1041400 h 6413780"/>
              <a:gd name="connsiteX21" fmla="*/ 1185382 w 2019186"/>
              <a:gd name="connsiteY21" fmla="*/ 1143000 h 6413780"/>
              <a:gd name="connsiteX22" fmla="*/ 1210782 w 2019186"/>
              <a:gd name="connsiteY22" fmla="*/ 1295400 h 6413780"/>
              <a:gd name="connsiteX23" fmla="*/ 1134582 w 2019186"/>
              <a:gd name="connsiteY23" fmla="*/ 1371600 h 6413780"/>
              <a:gd name="connsiteX24" fmla="*/ 1236182 w 2019186"/>
              <a:gd name="connsiteY24" fmla="*/ 1498600 h 6413780"/>
              <a:gd name="connsiteX25" fmla="*/ 1236182 w 2019186"/>
              <a:gd name="connsiteY25" fmla="*/ 1701800 h 6413780"/>
              <a:gd name="connsiteX26" fmla="*/ 1248882 w 2019186"/>
              <a:gd name="connsiteY26" fmla="*/ 1917700 h 6413780"/>
              <a:gd name="connsiteX27" fmla="*/ 1286982 w 2019186"/>
              <a:gd name="connsiteY27" fmla="*/ 2070100 h 6413780"/>
              <a:gd name="connsiteX28" fmla="*/ 1248882 w 2019186"/>
              <a:gd name="connsiteY28" fmla="*/ 2197100 h 6413780"/>
              <a:gd name="connsiteX29" fmla="*/ 1198082 w 2019186"/>
              <a:gd name="connsiteY29" fmla="*/ 2374900 h 6413780"/>
              <a:gd name="connsiteX30" fmla="*/ 1121882 w 2019186"/>
              <a:gd name="connsiteY30" fmla="*/ 2425700 h 6413780"/>
              <a:gd name="connsiteX31" fmla="*/ 1096482 w 2019186"/>
              <a:gd name="connsiteY31" fmla="*/ 2552700 h 6413780"/>
              <a:gd name="connsiteX32" fmla="*/ 1185382 w 2019186"/>
              <a:gd name="connsiteY32" fmla="*/ 2590800 h 6413780"/>
              <a:gd name="connsiteX33" fmla="*/ 1159982 w 2019186"/>
              <a:gd name="connsiteY33" fmla="*/ 2730500 h 6413780"/>
              <a:gd name="connsiteX34" fmla="*/ 1083162 w 2019186"/>
              <a:gd name="connsiteY34" fmla="*/ 2984500 h 6413780"/>
              <a:gd name="connsiteX35" fmla="*/ 1083782 w 2019186"/>
              <a:gd name="connsiteY35" fmla="*/ 3060700 h 6413780"/>
              <a:gd name="connsiteX36" fmla="*/ 1147282 w 2019186"/>
              <a:gd name="connsiteY36" fmla="*/ 3136900 h 6413780"/>
              <a:gd name="connsiteX37" fmla="*/ 1261582 w 2019186"/>
              <a:gd name="connsiteY37" fmla="*/ 3124200 h 6413780"/>
              <a:gd name="connsiteX38" fmla="*/ 1363182 w 2019186"/>
              <a:gd name="connsiteY38" fmla="*/ 3340100 h 6413780"/>
              <a:gd name="connsiteX39" fmla="*/ 1426682 w 2019186"/>
              <a:gd name="connsiteY39" fmla="*/ 3556000 h 6413780"/>
              <a:gd name="connsiteX40" fmla="*/ 1556197 w 2019186"/>
              <a:gd name="connsiteY40" fmla="*/ 3939544 h 6413780"/>
              <a:gd name="connsiteX0" fmla="*/ 1553682 w 2019186"/>
              <a:gd name="connsiteY0" fmla="*/ 4546600 h 6413780"/>
              <a:gd name="connsiteX1" fmla="*/ 1617182 w 2019186"/>
              <a:gd name="connsiteY1" fmla="*/ 4711700 h 6413780"/>
              <a:gd name="connsiteX2" fmla="*/ 1680682 w 2019186"/>
              <a:gd name="connsiteY2" fmla="*/ 5372100 h 6413780"/>
              <a:gd name="connsiteX3" fmla="*/ 1642582 w 2019186"/>
              <a:gd name="connsiteY3" fmla="*/ 5499100 h 6413780"/>
              <a:gd name="connsiteX4" fmla="*/ 1693382 w 2019186"/>
              <a:gd name="connsiteY4" fmla="*/ 5715000 h 6413780"/>
              <a:gd name="connsiteX5" fmla="*/ 1731482 w 2019186"/>
              <a:gd name="connsiteY5" fmla="*/ 5905500 h 6413780"/>
              <a:gd name="connsiteX6" fmla="*/ 1803222 w 2019186"/>
              <a:gd name="connsiteY6" fmla="*/ 5000942 h 6413780"/>
              <a:gd name="connsiteX7" fmla="*/ 2019186 w 2019186"/>
              <a:gd name="connsiteY7" fmla="*/ 6413780 h 6413780"/>
              <a:gd name="connsiteX8" fmla="*/ 507437 w 2019186"/>
              <a:gd name="connsiteY8" fmla="*/ 6413780 h 6413780"/>
              <a:gd name="connsiteX9" fmla="*/ 75051 w 2019186"/>
              <a:gd name="connsiteY9" fmla="*/ 2840484 h 6413780"/>
              <a:gd name="connsiteX10" fmla="*/ 3043 w 2019186"/>
              <a:gd name="connsiteY10" fmla="*/ 32172 h 6413780"/>
              <a:gd name="connsiteX11" fmla="*/ 1147282 w 2019186"/>
              <a:gd name="connsiteY11" fmla="*/ 0 h 6413780"/>
              <a:gd name="connsiteX12" fmla="*/ 1147282 w 2019186"/>
              <a:gd name="connsiteY12" fmla="*/ 127000 h 6413780"/>
              <a:gd name="connsiteX13" fmla="*/ 1236182 w 2019186"/>
              <a:gd name="connsiteY13" fmla="*/ 177800 h 6413780"/>
              <a:gd name="connsiteX14" fmla="*/ 1134582 w 2019186"/>
              <a:gd name="connsiteY14" fmla="*/ 292100 h 6413780"/>
              <a:gd name="connsiteX15" fmla="*/ 1198082 w 2019186"/>
              <a:gd name="connsiteY15" fmla="*/ 431800 h 6413780"/>
              <a:gd name="connsiteX16" fmla="*/ 1236182 w 2019186"/>
              <a:gd name="connsiteY16" fmla="*/ 558800 h 6413780"/>
              <a:gd name="connsiteX17" fmla="*/ 1223482 w 2019186"/>
              <a:gd name="connsiteY17" fmla="*/ 812800 h 6413780"/>
              <a:gd name="connsiteX18" fmla="*/ 1210782 w 2019186"/>
              <a:gd name="connsiteY18" fmla="*/ 977900 h 6413780"/>
              <a:gd name="connsiteX19" fmla="*/ 1159982 w 2019186"/>
              <a:gd name="connsiteY19" fmla="*/ 1041400 h 6413780"/>
              <a:gd name="connsiteX20" fmla="*/ 1185382 w 2019186"/>
              <a:gd name="connsiteY20" fmla="*/ 1143000 h 6413780"/>
              <a:gd name="connsiteX21" fmla="*/ 1210782 w 2019186"/>
              <a:gd name="connsiteY21" fmla="*/ 1295400 h 6413780"/>
              <a:gd name="connsiteX22" fmla="*/ 1134582 w 2019186"/>
              <a:gd name="connsiteY22" fmla="*/ 1371600 h 6413780"/>
              <a:gd name="connsiteX23" fmla="*/ 1236182 w 2019186"/>
              <a:gd name="connsiteY23" fmla="*/ 1498600 h 6413780"/>
              <a:gd name="connsiteX24" fmla="*/ 1236182 w 2019186"/>
              <a:gd name="connsiteY24" fmla="*/ 1701800 h 6413780"/>
              <a:gd name="connsiteX25" fmla="*/ 1248882 w 2019186"/>
              <a:gd name="connsiteY25" fmla="*/ 1917700 h 6413780"/>
              <a:gd name="connsiteX26" fmla="*/ 1286982 w 2019186"/>
              <a:gd name="connsiteY26" fmla="*/ 2070100 h 6413780"/>
              <a:gd name="connsiteX27" fmla="*/ 1248882 w 2019186"/>
              <a:gd name="connsiteY27" fmla="*/ 2197100 h 6413780"/>
              <a:gd name="connsiteX28" fmla="*/ 1198082 w 2019186"/>
              <a:gd name="connsiteY28" fmla="*/ 2374900 h 6413780"/>
              <a:gd name="connsiteX29" fmla="*/ 1121882 w 2019186"/>
              <a:gd name="connsiteY29" fmla="*/ 2425700 h 6413780"/>
              <a:gd name="connsiteX30" fmla="*/ 1096482 w 2019186"/>
              <a:gd name="connsiteY30" fmla="*/ 2552700 h 6413780"/>
              <a:gd name="connsiteX31" fmla="*/ 1185382 w 2019186"/>
              <a:gd name="connsiteY31" fmla="*/ 2590800 h 6413780"/>
              <a:gd name="connsiteX32" fmla="*/ 1159982 w 2019186"/>
              <a:gd name="connsiteY32" fmla="*/ 2730500 h 6413780"/>
              <a:gd name="connsiteX33" fmla="*/ 1083162 w 2019186"/>
              <a:gd name="connsiteY33" fmla="*/ 2984500 h 6413780"/>
              <a:gd name="connsiteX34" fmla="*/ 1083782 w 2019186"/>
              <a:gd name="connsiteY34" fmla="*/ 3060700 h 6413780"/>
              <a:gd name="connsiteX35" fmla="*/ 1147282 w 2019186"/>
              <a:gd name="connsiteY35" fmla="*/ 3136900 h 6413780"/>
              <a:gd name="connsiteX36" fmla="*/ 1261582 w 2019186"/>
              <a:gd name="connsiteY36" fmla="*/ 3124200 h 6413780"/>
              <a:gd name="connsiteX37" fmla="*/ 1363182 w 2019186"/>
              <a:gd name="connsiteY37" fmla="*/ 3340100 h 6413780"/>
              <a:gd name="connsiteX38" fmla="*/ 1426682 w 2019186"/>
              <a:gd name="connsiteY38" fmla="*/ 3556000 h 6413780"/>
              <a:gd name="connsiteX39" fmla="*/ 1556197 w 2019186"/>
              <a:gd name="connsiteY39" fmla="*/ 3939544 h 6413780"/>
              <a:gd name="connsiteX0" fmla="*/ 1617182 w 2019186"/>
              <a:gd name="connsiteY0" fmla="*/ 4711700 h 6413780"/>
              <a:gd name="connsiteX1" fmla="*/ 1680682 w 2019186"/>
              <a:gd name="connsiteY1" fmla="*/ 5372100 h 6413780"/>
              <a:gd name="connsiteX2" fmla="*/ 1642582 w 2019186"/>
              <a:gd name="connsiteY2" fmla="*/ 5499100 h 6413780"/>
              <a:gd name="connsiteX3" fmla="*/ 1693382 w 2019186"/>
              <a:gd name="connsiteY3" fmla="*/ 5715000 h 6413780"/>
              <a:gd name="connsiteX4" fmla="*/ 1731482 w 2019186"/>
              <a:gd name="connsiteY4" fmla="*/ 5905500 h 6413780"/>
              <a:gd name="connsiteX5" fmla="*/ 1803222 w 2019186"/>
              <a:gd name="connsiteY5" fmla="*/ 5000942 h 6413780"/>
              <a:gd name="connsiteX6" fmla="*/ 2019186 w 2019186"/>
              <a:gd name="connsiteY6" fmla="*/ 6413780 h 6413780"/>
              <a:gd name="connsiteX7" fmla="*/ 507437 w 2019186"/>
              <a:gd name="connsiteY7" fmla="*/ 6413780 h 6413780"/>
              <a:gd name="connsiteX8" fmla="*/ 75051 w 2019186"/>
              <a:gd name="connsiteY8" fmla="*/ 2840484 h 6413780"/>
              <a:gd name="connsiteX9" fmla="*/ 3043 w 2019186"/>
              <a:gd name="connsiteY9" fmla="*/ 32172 h 6413780"/>
              <a:gd name="connsiteX10" fmla="*/ 1147282 w 2019186"/>
              <a:gd name="connsiteY10" fmla="*/ 0 h 6413780"/>
              <a:gd name="connsiteX11" fmla="*/ 1147282 w 2019186"/>
              <a:gd name="connsiteY11" fmla="*/ 127000 h 6413780"/>
              <a:gd name="connsiteX12" fmla="*/ 1236182 w 2019186"/>
              <a:gd name="connsiteY12" fmla="*/ 177800 h 6413780"/>
              <a:gd name="connsiteX13" fmla="*/ 1134582 w 2019186"/>
              <a:gd name="connsiteY13" fmla="*/ 292100 h 6413780"/>
              <a:gd name="connsiteX14" fmla="*/ 1198082 w 2019186"/>
              <a:gd name="connsiteY14" fmla="*/ 431800 h 6413780"/>
              <a:gd name="connsiteX15" fmla="*/ 1236182 w 2019186"/>
              <a:gd name="connsiteY15" fmla="*/ 558800 h 6413780"/>
              <a:gd name="connsiteX16" fmla="*/ 1223482 w 2019186"/>
              <a:gd name="connsiteY16" fmla="*/ 812800 h 6413780"/>
              <a:gd name="connsiteX17" fmla="*/ 1210782 w 2019186"/>
              <a:gd name="connsiteY17" fmla="*/ 977900 h 6413780"/>
              <a:gd name="connsiteX18" fmla="*/ 1159982 w 2019186"/>
              <a:gd name="connsiteY18" fmla="*/ 1041400 h 6413780"/>
              <a:gd name="connsiteX19" fmla="*/ 1185382 w 2019186"/>
              <a:gd name="connsiteY19" fmla="*/ 1143000 h 6413780"/>
              <a:gd name="connsiteX20" fmla="*/ 1210782 w 2019186"/>
              <a:gd name="connsiteY20" fmla="*/ 1295400 h 6413780"/>
              <a:gd name="connsiteX21" fmla="*/ 1134582 w 2019186"/>
              <a:gd name="connsiteY21" fmla="*/ 1371600 h 6413780"/>
              <a:gd name="connsiteX22" fmla="*/ 1236182 w 2019186"/>
              <a:gd name="connsiteY22" fmla="*/ 1498600 h 6413780"/>
              <a:gd name="connsiteX23" fmla="*/ 1236182 w 2019186"/>
              <a:gd name="connsiteY23" fmla="*/ 1701800 h 6413780"/>
              <a:gd name="connsiteX24" fmla="*/ 1248882 w 2019186"/>
              <a:gd name="connsiteY24" fmla="*/ 1917700 h 6413780"/>
              <a:gd name="connsiteX25" fmla="*/ 1286982 w 2019186"/>
              <a:gd name="connsiteY25" fmla="*/ 2070100 h 6413780"/>
              <a:gd name="connsiteX26" fmla="*/ 1248882 w 2019186"/>
              <a:gd name="connsiteY26" fmla="*/ 2197100 h 6413780"/>
              <a:gd name="connsiteX27" fmla="*/ 1198082 w 2019186"/>
              <a:gd name="connsiteY27" fmla="*/ 2374900 h 6413780"/>
              <a:gd name="connsiteX28" fmla="*/ 1121882 w 2019186"/>
              <a:gd name="connsiteY28" fmla="*/ 2425700 h 6413780"/>
              <a:gd name="connsiteX29" fmla="*/ 1096482 w 2019186"/>
              <a:gd name="connsiteY29" fmla="*/ 2552700 h 6413780"/>
              <a:gd name="connsiteX30" fmla="*/ 1185382 w 2019186"/>
              <a:gd name="connsiteY30" fmla="*/ 2590800 h 6413780"/>
              <a:gd name="connsiteX31" fmla="*/ 1159982 w 2019186"/>
              <a:gd name="connsiteY31" fmla="*/ 2730500 h 6413780"/>
              <a:gd name="connsiteX32" fmla="*/ 1083162 w 2019186"/>
              <a:gd name="connsiteY32" fmla="*/ 2984500 h 6413780"/>
              <a:gd name="connsiteX33" fmla="*/ 1083782 w 2019186"/>
              <a:gd name="connsiteY33" fmla="*/ 3060700 h 6413780"/>
              <a:gd name="connsiteX34" fmla="*/ 1147282 w 2019186"/>
              <a:gd name="connsiteY34" fmla="*/ 3136900 h 6413780"/>
              <a:gd name="connsiteX35" fmla="*/ 1261582 w 2019186"/>
              <a:gd name="connsiteY35" fmla="*/ 3124200 h 6413780"/>
              <a:gd name="connsiteX36" fmla="*/ 1363182 w 2019186"/>
              <a:gd name="connsiteY36" fmla="*/ 3340100 h 6413780"/>
              <a:gd name="connsiteX37" fmla="*/ 1426682 w 2019186"/>
              <a:gd name="connsiteY37" fmla="*/ 3556000 h 6413780"/>
              <a:gd name="connsiteX38" fmla="*/ 1556197 w 2019186"/>
              <a:gd name="connsiteY38" fmla="*/ 3939544 h 6413780"/>
              <a:gd name="connsiteX0" fmla="*/ 1680682 w 2019186"/>
              <a:gd name="connsiteY0" fmla="*/ 5372100 h 6413780"/>
              <a:gd name="connsiteX1" fmla="*/ 1642582 w 2019186"/>
              <a:gd name="connsiteY1" fmla="*/ 5499100 h 6413780"/>
              <a:gd name="connsiteX2" fmla="*/ 1693382 w 2019186"/>
              <a:gd name="connsiteY2" fmla="*/ 5715000 h 6413780"/>
              <a:gd name="connsiteX3" fmla="*/ 1731482 w 2019186"/>
              <a:gd name="connsiteY3" fmla="*/ 5905500 h 6413780"/>
              <a:gd name="connsiteX4" fmla="*/ 1803222 w 2019186"/>
              <a:gd name="connsiteY4" fmla="*/ 5000942 h 6413780"/>
              <a:gd name="connsiteX5" fmla="*/ 2019186 w 2019186"/>
              <a:gd name="connsiteY5" fmla="*/ 6413780 h 6413780"/>
              <a:gd name="connsiteX6" fmla="*/ 507437 w 2019186"/>
              <a:gd name="connsiteY6" fmla="*/ 6413780 h 6413780"/>
              <a:gd name="connsiteX7" fmla="*/ 75051 w 2019186"/>
              <a:gd name="connsiteY7" fmla="*/ 2840484 h 6413780"/>
              <a:gd name="connsiteX8" fmla="*/ 3043 w 2019186"/>
              <a:gd name="connsiteY8" fmla="*/ 32172 h 6413780"/>
              <a:gd name="connsiteX9" fmla="*/ 1147282 w 2019186"/>
              <a:gd name="connsiteY9" fmla="*/ 0 h 6413780"/>
              <a:gd name="connsiteX10" fmla="*/ 1147282 w 2019186"/>
              <a:gd name="connsiteY10" fmla="*/ 127000 h 6413780"/>
              <a:gd name="connsiteX11" fmla="*/ 1236182 w 2019186"/>
              <a:gd name="connsiteY11" fmla="*/ 177800 h 6413780"/>
              <a:gd name="connsiteX12" fmla="*/ 1134582 w 2019186"/>
              <a:gd name="connsiteY12" fmla="*/ 292100 h 6413780"/>
              <a:gd name="connsiteX13" fmla="*/ 1198082 w 2019186"/>
              <a:gd name="connsiteY13" fmla="*/ 431800 h 6413780"/>
              <a:gd name="connsiteX14" fmla="*/ 1236182 w 2019186"/>
              <a:gd name="connsiteY14" fmla="*/ 558800 h 6413780"/>
              <a:gd name="connsiteX15" fmla="*/ 1223482 w 2019186"/>
              <a:gd name="connsiteY15" fmla="*/ 812800 h 6413780"/>
              <a:gd name="connsiteX16" fmla="*/ 1210782 w 2019186"/>
              <a:gd name="connsiteY16" fmla="*/ 977900 h 6413780"/>
              <a:gd name="connsiteX17" fmla="*/ 1159982 w 2019186"/>
              <a:gd name="connsiteY17" fmla="*/ 1041400 h 6413780"/>
              <a:gd name="connsiteX18" fmla="*/ 1185382 w 2019186"/>
              <a:gd name="connsiteY18" fmla="*/ 1143000 h 6413780"/>
              <a:gd name="connsiteX19" fmla="*/ 1210782 w 2019186"/>
              <a:gd name="connsiteY19" fmla="*/ 1295400 h 6413780"/>
              <a:gd name="connsiteX20" fmla="*/ 1134582 w 2019186"/>
              <a:gd name="connsiteY20" fmla="*/ 1371600 h 6413780"/>
              <a:gd name="connsiteX21" fmla="*/ 1236182 w 2019186"/>
              <a:gd name="connsiteY21" fmla="*/ 1498600 h 6413780"/>
              <a:gd name="connsiteX22" fmla="*/ 1236182 w 2019186"/>
              <a:gd name="connsiteY22" fmla="*/ 1701800 h 6413780"/>
              <a:gd name="connsiteX23" fmla="*/ 1248882 w 2019186"/>
              <a:gd name="connsiteY23" fmla="*/ 1917700 h 6413780"/>
              <a:gd name="connsiteX24" fmla="*/ 1286982 w 2019186"/>
              <a:gd name="connsiteY24" fmla="*/ 2070100 h 6413780"/>
              <a:gd name="connsiteX25" fmla="*/ 1248882 w 2019186"/>
              <a:gd name="connsiteY25" fmla="*/ 2197100 h 6413780"/>
              <a:gd name="connsiteX26" fmla="*/ 1198082 w 2019186"/>
              <a:gd name="connsiteY26" fmla="*/ 2374900 h 6413780"/>
              <a:gd name="connsiteX27" fmla="*/ 1121882 w 2019186"/>
              <a:gd name="connsiteY27" fmla="*/ 2425700 h 6413780"/>
              <a:gd name="connsiteX28" fmla="*/ 1096482 w 2019186"/>
              <a:gd name="connsiteY28" fmla="*/ 2552700 h 6413780"/>
              <a:gd name="connsiteX29" fmla="*/ 1185382 w 2019186"/>
              <a:gd name="connsiteY29" fmla="*/ 2590800 h 6413780"/>
              <a:gd name="connsiteX30" fmla="*/ 1159982 w 2019186"/>
              <a:gd name="connsiteY30" fmla="*/ 2730500 h 6413780"/>
              <a:gd name="connsiteX31" fmla="*/ 1083162 w 2019186"/>
              <a:gd name="connsiteY31" fmla="*/ 2984500 h 6413780"/>
              <a:gd name="connsiteX32" fmla="*/ 1083782 w 2019186"/>
              <a:gd name="connsiteY32" fmla="*/ 3060700 h 6413780"/>
              <a:gd name="connsiteX33" fmla="*/ 1147282 w 2019186"/>
              <a:gd name="connsiteY33" fmla="*/ 3136900 h 6413780"/>
              <a:gd name="connsiteX34" fmla="*/ 1261582 w 2019186"/>
              <a:gd name="connsiteY34" fmla="*/ 3124200 h 6413780"/>
              <a:gd name="connsiteX35" fmla="*/ 1363182 w 2019186"/>
              <a:gd name="connsiteY35" fmla="*/ 3340100 h 6413780"/>
              <a:gd name="connsiteX36" fmla="*/ 1426682 w 2019186"/>
              <a:gd name="connsiteY36" fmla="*/ 3556000 h 6413780"/>
              <a:gd name="connsiteX37" fmla="*/ 1556197 w 2019186"/>
              <a:gd name="connsiteY37" fmla="*/ 3939544 h 6413780"/>
              <a:gd name="connsiteX0" fmla="*/ 1642582 w 2019186"/>
              <a:gd name="connsiteY0" fmla="*/ 5499100 h 6413780"/>
              <a:gd name="connsiteX1" fmla="*/ 1693382 w 2019186"/>
              <a:gd name="connsiteY1" fmla="*/ 5715000 h 6413780"/>
              <a:gd name="connsiteX2" fmla="*/ 1731482 w 2019186"/>
              <a:gd name="connsiteY2" fmla="*/ 5905500 h 6413780"/>
              <a:gd name="connsiteX3" fmla="*/ 1803222 w 2019186"/>
              <a:gd name="connsiteY3" fmla="*/ 5000942 h 6413780"/>
              <a:gd name="connsiteX4" fmla="*/ 2019186 w 2019186"/>
              <a:gd name="connsiteY4" fmla="*/ 6413780 h 6413780"/>
              <a:gd name="connsiteX5" fmla="*/ 507437 w 2019186"/>
              <a:gd name="connsiteY5" fmla="*/ 6413780 h 6413780"/>
              <a:gd name="connsiteX6" fmla="*/ 75051 w 2019186"/>
              <a:gd name="connsiteY6" fmla="*/ 2840484 h 6413780"/>
              <a:gd name="connsiteX7" fmla="*/ 3043 w 2019186"/>
              <a:gd name="connsiteY7" fmla="*/ 32172 h 6413780"/>
              <a:gd name="connsiteX8" fmla="*/ 1147282 w 2019186"/>
              <a:gd name="connsiteY8" fmla="*/ 0 h 6413780"/>
              <a:gd name="connsiteX9" fmla="*/ 1147282 w 2019186"/>
              <a:gd name="connsiteY9" fmla="*/ 127000 h 6413780"/>
              <a:gd name="connsiteX10" fmla="*/ 1236182 w 2019186"/>
              <a:gd name="connsiteY10" fmla="*/ 177800 h 6413780"/>
              <a:gd name="connsiteX11" fmla="*/ 1134582 w 2019186"/>
              <a:gd name="connsiteY11" fmla="*/ 292100 h 6413780"/>
              <a:gd name="connsiteX12" fmla="*/ 1198082 w 2019186"/>
              <a:gd name="connsiteY12" fmla="*/ 431800 h 6413780"/>
              <a:gd name="connsiteX13" fmla="*/ 1236182 w 2019186"/>
              <a:gd name="connsiteY13" fmla="*/ 558800 h 6413780"/>
              <a:gd name="connsiteX14" fmla="*/ 1223482 w 2019186"/>
              <a:gd name="connsiteY14" fmla="*/ 812800 h 6413780"/>
              <a:gd name="connsiteX15" fmla="*/ 1210782 w 2019186"/>
              <a:gd name="connsiteY15" fmla="*/ 977900 h 6413780"/>
              <a:gd name="connsiteX16" fmla="*/ 1159982 w 2019186"/>
              <a:gd name="connsiteY16" fmla="*/ 1041400 h 6413780"/>
              <a:gd name="connsiteX17" fmla="*/ 1185382 w 2019186"/>
              <a:gd name="connsiteY17" fmla="*/ 1143000 h 6413780"/>
              <a:gd name="connsiteX18" fmla="*/ 1210782 w 2019186"/>
              <a:gd name="connsiteY18" fmla="*/ 1295400 h 6413780"/>
              <a:gd name="connsiteX19" fmla="*/ 1134582 w 2019186"/>
              <a:gd name="connsiteY19" fmla="*/ 1371600 h 6413780"/>
              <a:gd name="connsiteX20" fmla="*/ 1236182 w 2019186"/>
              <a:gd name="connsiteY20" fmla="*/ 1498600 h 6413780"/>
              <a:gd name="connsiteX21" fmla="*/ 1236182 w 2019186"/>
              <a:gd name="connsiteY21" fmla="*/ 1701800 h 6413780"/>
              <a:gd name="connsiteX22" fmla="*/ 1248882 w 2019186"/>
              <a:gd name="connsiteY22" fmla="*/ 1917700 h 6413780"/>
              <a:gd name="connsiteX23" fmla="*/ 1286982 w 2019186"/>
              <a:gd name="connsiteY23" fmla="*/ 2070100 h 6413780"/>
              <a:gd name="connsiteX24" fmla="*/ 1248882 w 2019186"/>
              <a:gd name="connsiteY24" fmla="*/ 2197100 h 6413780"/>
              <a:gd name="connsiteX25" fmla="*/ 1198082 w 2019186"/>
              <a:gd name="connsiteY25" fmla="*/ 2374900 h 6413780"/>
              <a:gd name="connsiteX26" fmla="*/ 1121882 w 2019186"/>
              <a:gd name="connsiteY26" fmla="*/ 2425700 h 6413780"/>
              <a:gd name="connsiteX27" fmla="*/ 1096482 w 2019186"/>
              <a:gd name="connsiteY27" fmla="*/ 2552700 h 6413780"/>
              <a:gd name="connsiteX28" fmla="*/ 1185382 w 2019186"/>
              <a:gd name="connsiteY28" fmla="*/ 2590800 h 6413780"/>
              <a:gd name="connsiteX29" fmla="*/ 1159982 w 2019186"/>
              <a:gd name="connsiteY29" fmla="*/ 2730500 h 6413780"/>
              <a:gd name="connsiteX30" fmla="*/ 1083162 w 2019186"/>
              <a:gd name="connsiteY30" fmla="*/ 2984500 h 6413780"/>
              <a:gd name="connsiteX31" fmla="*/ 1083782 w 2019186"/>
              <a:gd name="connsiteY31" fmla="*/ 3060700 h 6413780"/>
              <a:gd name="connsiteX32" fmla="*/ 1147282 w 2019186"/>
              <a:gd name="connsiteY32" fmla="*/ 3136900 h 6413780"/>
              <a:gd name="connsiteX33" fmla="*/ 1261582 w 2019186"/>
              <a:gd name="connsiteY33" fmla="*/ 3124200 h 6413780"/>
              <a:gd name="connsiteX34" fmla="*/ 1363182 w 2019186"/>
              <a:gd name="connsiteY34" fmla="*/ 3340100 h 6413780"/>
              <a:gd name="connsiteX35" fmla="*/ 1426682 w 2019186"/>
              <a:gd name="connsiteY35" fmla="*/ 3556000 h 6413780"/>
              <a:gd name="connsiteX36" fmla="*/ 1556197 w 2019186"/>
              <a:gd name="connsiteY36" fmla="*/ 3939544 h 6413780"/>
              <a:gd name="connsiteX0" fmla="*/ 1693382 w 2019186"/>
              <a:gd name="connsiteY0" fmla="*/ 5715000 h 6413780"/>
              <a:gd name="connsiteX1" fmla="*/ 1731482 w 2019186"/>
              <a:gd name="connsiteY1" fmla="*/ 5905500 h 6413780"/>
              <a:gd name="connsiteX2" fmla="*/ 1803222 w 2019186"/>
              <a:gd name="connsiteY2" fmla="*/ 5000942 h 6413780"/>
              <a:gd name="connsiteX3" fmla="*/ 2019186 w 2019186"/>
              <a:gd name="connsiteY3" fmla="*/ 6413780 h 6413780"/>
              <a:gd name="connsiteX4" fmla="*/ 507437 w 2019186"/>
              <a:gd name="connsiteY4" fmla="*/ 6413780 h 6413780"/>
              <a:gd name="connsiteX5" fmla="*/ 75051 w 2019186"/>
              <a:gd name="connsiteY5" fmla="*/ 2840484 h 6413780"/>
              <a:gd name="connsiteX6" fmla="*/ 3043 w 2019186"/>
              <a:gd name="connsiteY6" fmla="*/ 32172 h 6413780"/>
              <a:gd name="connsiteX7" fmla="*/ 1147282 w 2019186"/>
              <a:gd name="connsiteY7" fmla="*/ 0 h 6413780"/>
              <a:gd name="connsiteX8" fmla="*/ 1147282 w 2019186"/>
              <a:gd name="connsiteY8" fmla="*/ 127000 h 6413780"/>
              <a:gd name="connsiteX9" fmla="*/ 1236182 w 2019186"/>
              <a:gd name="connsiteY9" fmla="*/ 177800 h 6413780"/>
              <a:gd name="connsiteX10" fmla="*/ 1134582 w 2019186"/>
              <a:gd name="connsiteY10" fmla="*/ 292100 h 6413780"/>
              <a:gd name="connsiteX11" fmla="*/ 1198082 w 2019186"/>
              <a:gd name="connsiteY11" fmla="*/ 431800 h 6413780"/>
              <a:gd name="connsiteX12" fmla="*/ 1236182 w 2019186"/>
              <a:gd name="connsiteY12" fmla="*/ 558800 h 6413780"/>
              <a:gd name="connsiteX13" fmla="*/ 1223482 w 2019186"/>
              <a:gd name="connsiteY13" fmla="*/ 812800 h 6413780"/>
              <a:gd name="connsiteX14" fmla="*/ 1210782 w 2019186"/>
              <a:gd name="connsiteY14" fmla="*/ 977900 h 6413780"/>
              <a:gd name="connsiteX15" fmla="*/ 1159982 w 2019186"/>
              <a:gd name="connsiteY15" fmla="*/ 1041400 h 6413780"/>
              <a:gd name="connsiteX16" fmla="*/ 1185382 w 2019186"/>
              <a:gd name="connsiteY16" fmla="*/ 1143000 h 6413780"/>
              <a:gd name="connsiteX17" fmla="*/ 1210782 w 2019186"/>
              <a:gd name="connsiteY17" fmla="*/ 1295400 h 6413780"/>
              <a:gd name="connsiteX18" fmla="*/ 1134582 w 2019186"/>
              <a:gd name="connsiteY18" fmla="*/ 1371600 h 6413780"/>
              <a:gd name="connsiteX19" fmla="*/ 1236182 w 2019186"/>
              <a:gd name="connsiteY19" fmla="*/ 1498600 h 6413780"/>
              <a:gd name="connsiteX20" fmla="*/ 1236182 w 2019186"/>
              <a:gd name="connsiteY20" fmla="*/ 1701800 h 6413780"/>
              <a:gd name="connsiteX21" fmla="*/ 1248882 w 2019186"/>
              <a:gd name="connsiteY21" fmla="*/ 1917700 h 6413780"/>
              <a:gd name="connsiteX22" fmla="*/ 1286982 w 2019186"/>
              <a:gd name="connsiteY22" fmla="*/ 2070100 h 6413780"/>
              <a:gd name="connsiteX23" fmla="*/ 1248882 w 2019186"/>
              <a:gd name="connsiteY23" fmla="*/ 2197100 h 6413780"/>
              <a:gd name="connsiteX24" fmla="*/ 1198082 w 2019186"/>
              <a:gd name="connsiteY24" fmla="*/ 2374900 h 6413780"/>
              <a:gd name="connsiteX25" fmla="*/ 1121882 w 2019186"/>
              <a:gd name="connsiteY25" fmla="*/ 2425700 h 6413780"/>
              <a:gd name="connsiteX26" fmla="*/ 1096482 w 2019186"/>
              <a:gd name="connsiteY26" fmla="*/ 2552700 h 6413780"/>
              <a:gd name="connsiteX27" fmla="*/ 1185382 w 2019186"/>
              <a:gd name="connsiteY27" fmla="*/ 2590800 h 6413780"/>
              <a:gd name="connsiteX28" fmla="*/ 1159982 w 2019186"/>
              <a:gd name="connsiteY28" fmla="*/ 2730500 h 6413780"/>
              <a:gd name="connsiteX29" fmla="*/ 1083162 w 2019186"/>
              <a:gd name="connsiteY29" fmla="*/ 2984500 h 6413780"/>
              <a:gd name="connsiteX30" fmla="*/ 1083782 w 2019186"/>
              <a:gd name="connsiteY30" fmla="*/ 3060700 h 6413780"/>
              <a:gd name="connsiteX31" fmla="*/ 1147282 w 2019186"/>
              <a:gd name="connsiteY31" fmla="*/ 3136900 h 6413780"/>
              <a:gd name="connsiteX32" fmla="*/ 1261582 w 2019186"/>
              <a:gd name="connsiteY32" fmla="*/ 3124200 h 6413780"/>
              <a:gd name="connsiteX33" fmla="*/ 1363182 w 2019186"/>
              <a:gd name="connsiteY33" fmla="*/ 3340100 h 6413780"/>
              <a:gd name="connsiteX34" fmla="*/ 1426682 w 2019186"/>
              <a:gd name="connsiteY34" fmla="*/ 3556000 h 6413780"/>
              <a:gd name="connsiteX35" fmla="*/ 1556197 w 2019186"/>
              <a:gd name="connsiteY35" fmla="*/ 3939544 h 6413780"/>
              <a:gd name="connsiteX0" fmla="*/ 1731482 w 2019186"/>
              <a:gd name="connsiteY0" fmla="*/ 5905500 h 6413780"/>
              <a:gd name="connsiteX1" fmla="*/ 1803222 w 2019186"/>
              <a:gd name="connsiteY1" fmla="*/ 5000942 h 6413780"/>
              <a:gd name="connsiteX2" fmla="*/ 2019186 w 2019186"/>
              <a:gd name="connsiteY2" fmla="*/ 6413780 h 6413780"/>
              <a:gd name="connsiteX3" fmla="*/ 507437 w 2019186"/>
              <a:gd name="connsiteY3" fmla="*/ 6413780 h 6413780"/>
              <a:gd name="connsiteX4" fmla="*/ 75051 w 2019186"/>
              <a:gd name="connsiteY4" fmla="*/ 2840484 h 6413780"/>
              <a:gd name="connsiteX5" fmla="*/ 3043 w 2019186"/>
              <a:gd name="connsiteY5" fmla="*/ 32172 h 6413780"/>
              <a:gd name="connsiteX6" fmla="*/ 1147282 w 2019186"/>
              <a:gd name="connsiteY6" fmla="*/ 0 h 6413780"/>
              <a:gd name="connsiteX7" fmla="*/ 1147282 w 2019186"/>
              <a:gd name="connsiteY7" fmla="*/ 127000 h 6413780"/>
              <a:gd name="connsiteX8" fmla="*/ 1236182 w 2019186"/>
              <a:gd name="connsiteY8" fmla="*/ 177800 h 6413780"/>
              <a:gd name="connsiteX9" fmla="*/ 1134582 w 2019186"/>
              <a:gd name="connsiteY9" fmla="*/ 292100 h 6413780"/>
              <a:gd name="connsiteX10" fmla="*/ 1198082 w 2019186"/>
              <a:gd name="connsiteY10" fmla="*/ 431800 h 6413780"/>
              <a:gd name="connsiteX11" fmla="*/ 1236182 w 2019186"/>
              <a:gd name="connsiteY11" fmla="*/ 558800 h 6413780"/>
              <a:gd name="connsiteX12" fmla="*/ 1223482 w 2019186"/>
              <a:gd name="connsiteY12" fmla="*/ 812800 h 6413780"/>
              <a:gd name="connsiteX13" fmla="*/ 1210782 w 2019186"/>
              <a:gd name="connsiteY13" fmla="*/ 977900 h 6413780"/>
              <a:gd name="connsiteX14" fmla="*/ 1159982 w 2019186"/>
              <a:gd name="connsiteY14" fmla="*/ 1041400 h 6413780"/>
              <a:gd name="connsiteX15" fmla="*/ 1185382 w 2019186"/>
              <a:gd name="connsiteY15" fmla="*/ 1143000 h 6413780"/>
              <a:gd name="connsiteX16" fmla="*/ 1210782 w 2019186"/>
              <a:gd name="connsiteY16" fmla="*/ 1295400 h 6413780"/>
              <a:gd name="connsiteX17" fmla="*/ 1134582 w 2019186"/>
              <a:gd name="connsiteY17" fmla="*/ 1371600 h 6413780"/>
              <a:gd name="connsiteX18" fmla="*/ 1236182 w 2019186"/>
              <a:gd name="connsiteY18" fmla="*/ 1498600 h 6413780"/>
              <a:gd name="connsiteX19" fmla="*/ 1236182 w 2019186"/>
              <a:gd name="connsiteY19" fmla="*/ 1701800 h 6413780"/>
              <a:gd name="connsiteX20" fmla="*/ 1248882 w 2019186"/>
              <a:gd name="connsiteY20" fmla="*/ 1917700 h 6413780"/>
              <a:gd name="connsiteX21" fmla="*/ 1286982 w 2019186"/>
              <a:gd name="connsiteY21" fmla="*/ 2070100 h 6413780"/>
              <a:gd name="connsiteX22" fmla="*/ 1248882 w 2019186"/>
              <a:gd name="connsiteY22" fmla="*/ 2197100 h 6413780"/>
              <a:gd name="connsiteX23" fmla="*/ 1198082 w 2019186"/>
              <a:gd name="connsiteY23" fmla="*/ 2374900 h 6413780"/>
              <a:gd name="connsiteX24" fmla="*/ 1121882 w 2019186"/>
              <a:gd name="connsiteY24" fmla="*/ 2425700 h 6413780"/>
              <a:gd name="connsiteX25" fmla="*/ 1096482 w 2019186"/>
              <a:gd name="connsiteY25" fmla="*/ 2552700 h 6413780"/>
              <a:gd name="connsiteX26" fmla="*/ 1185382 w 2019186"/>
              <a:gd name="connsiteY26" fmla="*/ 2590800 h 6413780"/>
              <a:gd name="connsiteX27" fmla="*/ 1159982 w 2019186"/>
              <a:gd name="connsiteY27" fmla="*/ 2730500 h 6413780"/>
              <a:gd name="connsiteX28" fmla="*/ 1083162 w 2019186"/>
              <a:gd name="connsiteY28" fmla="*/ 2984500 h 6413780"/>
              <a:gd name="connsiteX29" fmla="*/ 1083782 w 2019186"/>
              <a:gd name="connsiteY29" fmla="*/ 3060700 h 6413780"/>
              <a:gd name="connsiteX30" fmla="*/ 1147282 w 2019186"/>
              <a:gd name="connsiteY30" fmla="*/ 3136900 h 6413780"/>
              <a:gd name="connsiteX31" fmla="*/ 1261582 w 2019186"/>
              <a:gd name="connsiteY31" fmla="*/ 3124200 h 6413780"/>
              <a:gd name="connsiteX32" fmla="*/ 1363182 w 2019186"/>
              <a:gd name="connsiteY32" fmla="*/ 3340100 h 6413780"/>
              <a:gd name="connsiteX33" fmla="*/ 1426682 w 2019186"/>
              <a:gd name="connsiteY33" fmla="*/ 3556000 h 6413780"/>
              <a:gd name="connsiteX34" fmla="*/ 1556197 w 2019186"/>
              <a:gd name="connsiteY34" fmla="*/ 393954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198082 w 2019186"/>
              <a:gd name="connsiteY22" fmla="*/ 2374900 h 6413780"/>
              <a:gd name="connsiteX23" fmla="*/ 1121882 w 2019186"/>
              <a:gd name="connsiteY23" fmla="*/ 2425700 h 6413780"/>
              <a:gd name="connsiteX24" fmla="*/ 1096482 w 2019186"/>
              <a:gd name="connsiteY24" fmla="*/ 2552700 h 6413780"/>
              <a:gd name="connsiteX25" fmla="*/ 1185382 w 2019186"/>
              <a:gd name="connsiteY25" fmla="*/ 2590800 h 6413780"/>
              <a:gd name="connsiteX26" fmla="*/ 1159982 w 2019186"/>
              <a:gd name="connsiteY26" fmla="*/ 2730500 h 6413780"/>
              <a:gd name="connsiteX27" fmla="*/ 1083162 w 2019186"/>
              <a:gd name="connsiteY27" fmla="*/ 2984500 h 6413780"/>
              <a:gd name="connsiteX28" fmla="*/ 1083782 w 2019186"/>
              <a:gd name="connsiteY28" fmla="*/ 3060700 h 6413780"/>
              <a:gd name="connsiteX29" fmla="*/ 1147282 w 2019186"/>
              <a:gd name="connsiteY29" fmla="*/ 3136900 h 6413780"/>
              <a:gd name="connsiteX30" fmla="*/ 1261582 w 2019186"/>
              <a:gd name="connsiteY30" fmla="*/ 3124200 h 6413780"/>
              <a:gd name="connsiteX31" fmla="*/ 1363182 w 2019186"/>
              <a:gd name="connsiteY31" fmla="*/ 3340100 h 6413780"/>
              <a:gd name="connsiteX32" fmla="*/ 1426682 w 2019186"/>
              <a:gd name="connsiteY32" fmla="*/ 3556000 h 6413780"/>
              <a:gd name="connsiteX33" fmla="*/ 1556197 w 2019186"/>
              <a:gd name="connsiteY33" fmla="*/ 393954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198082 w 2019186"/>
              <a:gd name="connsiteY22" fmla="*/ 2374900 h 6413780"/>
              <a:gd name="connsiteX23" fmla="*/ 1121882 w 2019186"/>
              <a:gd name="connsiteY23" fmla="*/ 2425700 h 6413780"/>
              <a:gd name="connsiteX24" fmla="*/ 1096482 w 2019186"/>
              <a:gd name="connsiteY24" fmla="*/ 2552700 h 6413780"/>
              <a:gd name="connsiteX25" fmla="*/ 1185382 w 2019186"/>
              <a:gd name="connsiteY25" fmla="*/ 2590800 h 6413780"/>
              <a:gd name="connsiteX26" fmla="*/ 1159982 w 2019186"/>
              <a:gd name="connsiteY26" fmla="*/ 2730500 h 6413780"/>
              <a:gd name="connsiteX27" fmla="*/ 1083162 w 2019186"/>
              <a:gd name="connsiteY27" fmla="*/ 2984500 h 6413780"/>
              <a:gd name="connsiteX28" fmla="*/ 1083782 w 2019186"/>
              <a:gd name="connsiteY28" fmla="*/ 3060700 h 6413780"/>
              <a:gd name="connsiteX29" fmla="*/ 1147282 w 2019186"/>
              <a:gd name="connsiteY29" fmla="*/ 3136900 h 6413780"/>
              <a:gd name="connsiteX30" fmla="*/ 1261582 w 2019186"/>
              <a:gd name="connsiteY30" fmla="*/ 3124200 h 6413780"/>
              <a:gd name="connsiteX31" fmla="*/ 1363182 w 2019186"/>
              <a:gd name="connsiteY31" fmla="*/ 3340100 h 6413780"/>
              <a:gd name="connsiteX32" fmla="*/ 1426682 w 2019186"/>
              <a:gd name="connsiteY32" fmla="*/ 3556000 h 6413780"/>
              <a:gd name="connsiteX33" fmla="*/ 1731234 w 2019186"/>
              <a:gd name="connsiteY33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198082 w 2019186"/>
              <a:gd name="connsiteY22" fmla="*/ 2374900 h 6413780"/>
              <a:gd name="connsiteX23" fmla="*/ 1121882 w 2019186"/>
              <a:gd name="connsiteY23" fmla="*/ 2425700 h 6413780"/>
              <a:gd name="connsiteX24" fmla="*/ 1096482 w 2019186"/>
              <a:gd name="connsiteY24" fmla="*/ 2552700 h 6413780"/>
              <a:gd name="connsiteX25" fmla="*/ 1185382 w 2019186"/>
              <a:gd name="connsiteY25" fmla="*/ 2590800 h 6413780"/>
              <a:gd name="connsiteX26" fmla="*/ 1159982 w 2019186"/>
              <a:gd name="connsiteY26" fmla="*/ 2730500 h 6413780"/>
              <a:gd name="connsiteX27" fmla="*/ 1083162 w 2019186"/>
              <a:gd name="connsiteY27" fmla="*/ 2984500 h 6413780"/>
              <a:gd name="connsiteX28" fmla="*/ 1083782 w 2019186"/>
              <a:gd name="connsiteY28" fmla="*/ 3060700 h 6413780"/>
              <a:gd name="connsiteX29" fmla="*/ 1147282 w 2019186"/>
              <a:gd name="connsiteY29" fmla="*/ 3136900 h 6413780"/>
              <a:gd name="connsiteX30" fmla="*/ 1261582 w 2019186"/>
              <a:gd name="connsiteY30" fmla="*/ 3124200 h 6413780"/>
              <a:gd name="connsiteX31" fmla="*/ 1363182 w 2019186"/>
              <a:gd name="connsiteY31" fmla="*/ 3340100 h 6413780"/>
              <a:gd name="connsiteX32" fmla="*/ 1731234 w 2019186"/>
              <a:gd name="connsiteY32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198082 w 2019186"/>
              <a:gd name="connsiteY22" fmla="*/ 2374900 h 6413780"/>
              <a:gd name="connsiteX23" fmla="*/ 1121882 w 2019186"/>
              <a:gd name="connsiteY23" fmla="*/ 2425700 h 6413780"/>
              <a:gd name="connsiteX24" fmla="*/ 1096482 w 2019186"/>
              <a:gd name="connsiteY24" fmla="*/ 2552700 h 6413780"/>
              <a:gd name="connsiteX25" fmla="*/ 1185382 w 2019186"/>
              <a:gd name="connsiteY25" fmla="*/ 2590800 h 6413780"/>
              <a:gd name="connsiteX26" fmla="*/ 1159982 w 2019186"/>
              <a:gd name="connsiteY26" fmla="*/ 2730500 h 6413780"/>
              <a:gd name="connsiteX27" fmla="*/ 1083162 w 2019186"/>
              <a:gd name="connsiteY27" fmla="*/ 2984500 h 6413780"/>
              <a:gd name="connsiteX28" fmla="*/ 1083782 w 2019186"/>
              <a:gd name="connsiteY28" fmla="*/ 3060700 h 6413780"/>
              <a:gd name="connsiteX29" fmla="*/ 1147282 w 2019186"/>
              <a:gd name="connsiteY29" fmla="*/ 3136900 h 6413780"/>
              <a:gd name="connsiteX30" fmla="*/ 1261582 w 2019186"/>
              <a:gd name="connsiteY30" fmla="*/ 3124200 h 6413780"/>
              <a:gd name="connsiteX31" fmla="*/ 1443282 w 2019186"/>
              <a:gd name="connsiteY31" fmla="*/ 2984630 h 6413780"/>
              <a:gd name="connsiteX32" fmla="*/ 1731234 w 2019186"/>
              <a:gd name="connsiteY32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121882 w 2019186"/>
              <a:gd name="connsiteY22" fmla="*/ 2425700 h 6413780"/>
              <a:gd name="connsiteX23" fmla="*/ 1096482 w 2019186"/>
              <a:gd name="connsiteY23" fmla="*/ 2552700 h 6413780"/>
              <a:gd name="connsiteX24" fmla="*/ 1185382 w 2019186"/>
              <a:gd name="connsiteY24" fmla="*/ 2590800 h 6413780"/>
              <a:gd name="connsiteX25" fmla="*/ 1159982 w 2019186"/>
              <a:gd name="connsiteY25" fmla="*/ 2730500 h 6413780"/>
              <a:gd name="connsiteX26" fmla="*/ 1083162 w 2019186"/>
              <a:gd name="connsiteY26" fmla="*/ 2984500 h 6413780"/>
              <a:gd name="connsiteX27" fmla="*/ 1083782 w 2019186"/>
              <a:gd name="connsiteY27" fmla="*/ 3060700 h 6413780"/>
              <a:gd name="connsiteX28" fmla="*/ 1147282 w 2019186"/>
              <a:gd name="connsiteY28" fmla="*/ 3136900 h 6413780"/>
              <a:gd name="connsiteX29" fmla="*/ 1261582 w 2019186"/>
              <a:gd name="connsiteY29" fmla="*/ 3124200 h 6413780"/>
              <a:gd name="connsiteX30" fmla="*/ 1443282 w 2019186"/>
              <a:gd name="connsiteY30" fmla="*/ 2984630 h 6413780"/>
              <a:gd name="connsiteX31" fmla="*/ 1731234 w 2019186"/>
              <a:gd name="connsiteY31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096482 w 2019186"/>
              <a:gd name="connsiteY22" fmla="*/ 2552700 h 6413780"/>
              <a:gd name="connsiteX23" fmla="*/ 1185382 w 2019186"/>
              <a:gd name="connsiteY23" fmla="*/ 2590800 h 6413780"/>
              <a:gd name="connsiteX24" fmla="*/ 1159982 w 2019186"/>
              <a:gd name="connsiteY24" fmla="*/ 2730500 h 6413780"/>
              <a:gd name="connsiteX25" fmla="*/ 1083162 w 2019186"/>
              <a:gd name="connsiteY25" fmla="*/ 2984500 h 6413780"/>
              <a:gd name="connsiteX26" fmla="*/ 1083782 w 2019186"/>
              <a:gd name="connsiteY26" fmla="*/ 3060700 h 6413780"/>
              <a:gd name="connsiteX27" fmla="*/ 1147282 w 2019186"/>
              <a:gd name="connsiteY27" fmla="*/ 3136900 h 6413780"/>
              <a:gd name="connsiteX28" fmla="*/ 1261582 w 2019186"/>
              <a:gd name="connsiteY28" fmla="*/ 3124200 h 6413780"/>
              <a:gd name="connsiteX29" fmla="*/ 1443282 w 2019186"/>
              <a:gd name="connsiteY29" fmla="*/ 2984630 h 6413780"/>
              <a:gd name="connsiteX30" fmla="*/ 1731234 w 2019186"/>
              <a:gd name="connsiteY30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096482 w 2019186"/>
              <a:gd name="connsiteY22" fmla="*/ 2552700 h 6413780"/>
              <a:gd name="connsiteX23" fmla="*/ 1159982 w 2019186"/>
              <a:gd name="connsiteY23" fmla="*/ 2730500 h 6413780"/>
              <a:gd name="connsiteX24" fmla="*/ 1083162 w 2019186"/>
              <a:gd name="connsiteY24" fmla="*/ 2984500 h 6413780"/>
              <a:gd name="connsiteX25" fmla="*/ 1083782 w 2019186"/>
              <a:gd name="connsiteY25" fmla="*/ 3060700 h 6413780"/>
              <a:gd name="connsiteX26" fmla="*/ 1147282 w 2019186"/>
              <a:gd name="connsiteY26" fmla="*/ 3136900 h 6413780"/>
              <a:gd name="connsiteX27" fmla="*/ 1261582 w 2019186"/>
              <a:gd name="connsiteY27" fmla="*/ 3124200 h 6413780"/>
              <a:gd name="connsiteX28" fmla="*/ 1443282 w 2019186"/>
              <a:gd name="connsiteY28" fmla="*/ 2984630 h 6413780"/>
              <a:gd name="connsiteX29" fmla="*/ 1731234 w 2019186"/>
              <a:gd name="connsiteY29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096482 w 2019186"/>
              <a:gd name="connsiteY22" fmla="*/ 2552700 h 6413780"/>
              <a:gd name="connsiteX23" fmla="*/ 1083162 w 2019186"/>
              <a:gd name="connsiteY23" fmla="*/ 2984500 h 6413780"/>
              <a:gd name="connsiteX24" fmla="*/ 1083782 w 2019186"/>
              <a:gd name="connsiteY24" fmla="*/ 3060700 h 6413780"/>
              <a:gd name="connsiteX25" fmla="*/ 1147282 w 2019186"/>
              <a:gd name="connsiteY25" fmla="*/ 3136900 h 6413780"/>
              <a:gd name="connsiteX26" fmla="*/ 1261582 w 2019186"/>
              <a:gd name="connsiteY26" fmla="*/ 3124200 h 6413780"/>
              <a:gd name="connsiteX27" fmla="*/ 1443282 w 2019186"/>
              <a:gd name="connsiteY27" fmla="*/ 2984630 h 6413780"/>
              <a:gd name="connsiteX28" fmla="*/ 1731234 w 2019186"/>
              <a:gd name="connsiteY28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096482 w 2019186"/>
              <a:gd name="connsiteY22" fmla="*/ 2552700 h 6413780"/>
              <a:gd name="connsiteX23" fmla="*/ 1083782 w 2019186"/>
              <a:gd name="connsiteY23" fmla="*/ 3060700 h 6413780"/>
              <a:gd name="connsiteX24" fmla="*/ 1147282 w 2019186"/>
              <a:gd name="connsiteY24" fmla="*/ 3136900 h 6413780"/>
              <a:gd name="connsiteX25" fmla="*/ 1261582 w 2019186"/>
              <a:gd name="connsiteY25" fmla="*/ 3124200 h 6413780"/>
              <a:gd name="connsiteX26" fmla="*/ 1443282 w 2019186"/>
              <a:gd name="connsiteY26" fmla="*/ 2984630 h 6413780"/>
              <a:gd name="connsiteX27" fmla="*/ 1731234 w 2019186"/>
              <a:gd name="connsiteY27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096482 w 2019186"/>
              <a:gd name="connsiteY22" fmla="*/ 2552700 h 6413780"/>
              <a:gd name="connsiteX23" fmla="*/ 1147282 w 2019186"/>
              <a:gd name="connsiteY23" fmla="*/ 3136900 h 6413780"/>
              <a:gd name="connsiteX24" fmla="*/ 1261582 w 2019186"/>
              <a:gd name="connsiteY24" fmla="*/ 3124200 h 6413780"/>
              <a:gd name="connsiteX25" fmla="*/ 1443282 w 2019186"/>
              <a:gd name="connsiteY25" fmla="*/ 2984630 h 6413780"/>
              <a:gd name="connsiteX26" fmla="*/ 1731234 w 2019186"/>
              <a:gd name="connsiteY26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096482 w 2019186"/>
              <a:gd name="connsiteY22" fmla="*/ 2552700 h 6413780"/>
              <a:gd name="connsiteX23" fmla="*/ 1261582 w 2019186"/>
              <a:gd name="connsiteY23" fmla="*/ 3124200 h 6413780"/>
              <a:gd name="connsiteX24" fmla="*/ 1443282 w 2019186"/>
              <a:gd name="connsiteY24" fmla="*/ 2984630 h 6413780"/>
              <a:gd name="connsiteX25" fmla="*/ 1731234 w 2019186"/>
              <a:gd name="connsiteY25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096482 w 2019186"/>
              <a:gd name="connsiteY22" fmla="*/ 2552700 h 6413780"/>
              <a:gd name="connsiteX23" fmla="*/ 1443282 w 2019186"/>
              <a:gd name="connsiteY23" fmla="*/ 2984630 h 6413780"/>
              <a:gd name="connsiteX24" fmla="*/ 1731234 w 2019186"/>
              <a:gd name="connsiteY24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096482 w 2019186"/>
              <a:gd name="connsiteY22" fmla="*/ 2552700 h 6413780"/>
              <a:gd name="connsiteX23" fmla="*/ 1443282 w 2019186"/>
              <a:gd name="connsiteY23" fmla="*/ 2984630 h 6413780"/>
              <a:gd name="connsiteX24" fmla="*/ 1731234 w 2019186"/>
              <a:gd name="connsiteY24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096482 w 2019186"/>
              <a:gd name="connsiteY22" fmla="*/ 2552700 h 6413780"/>
              <a:gd name="connsiteX23" fmla="*/ 1443282 w 2019186"/>
              <a:gd name="connsiteY23" fmla="*/ 2984630 h 6413780"/>
              <a:gd name="connsiteX24" fmla="*/ 1731234 w 2019186"/>
              <a:gd name="connsiteY24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371294 w 2019186"/>
              <a:gd name="connsiteY22" fmla="*/ 1328374 h 6413780"/>
              <a:gd name="connsiteX23" fmla="*/ 1443282 w 2019186"/>
              <a:gd name="connsiteY23" fmla="*/ 2984630 h 6413780"/>
              <a:gd name="connsiteX24" fmla="*/ 1731234 w 2019186"/>
              <a:gd name="connsiteY24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371294 w 2019186"/>
              <a:gd name="connsiteY22" fmla="*/ 1328374 h 6413780"/>
              <a:gd name="connsiteX23" fmla="*/ 1443282 w 2019186"/>
              <a:gd name="connsiteY23" fmla="*/ 2984630 h 6413780"/>
              <a:gd name="connsiteX24" fmla="*/ 1731234 w 2019186"/>
              <a:gd name="connsiteY24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443282 w 2019186"/>
              <a:gd name="connsiteY22" fmla="*/ 1256363 h 6413780"/>
              <a:gd name="connsiteX23" fmla="*/ 1443282 w 2019186"/>
              <a:gd name="connsiteY23" fmla="*/ 2984630 h 6413780"/>
              <a:gd name="connsiteX24" fmla="*/ 1731234 w 2019186"/>
              <a:gd name="connsiteY24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443282 w 2019186"/>
              <a:gd name="connsiteY22" fmla="*/ 1256363 h 6413780"/>
              <a:gd name="connsiteX23" fmla="*/ 1443282 w 2019186"/>
              <a:gd name="connsiteY23" fmla="*/ 2984630 h 6413780"/>
              <a:gd name="connsiteX24" fmla="*/ 1731234 w 2019186"/>
              <a:gd name="connsiteY24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443282 w 2019186"/>
              <a:gd name="connsiteY22" fmla="*/ 1040329 h 6413780"/>
              <a:gd name="connsiteX23" fmla="*/ 1443282 w 2019186"/>
              <a:gd name="connsiteY23" fmla="*/ 2984630 h 6413780"/>
              <a:gd name="connsiteX24" fmla="*/ 1731234 w 2019186"/>
              <a:gd name="connsiteY24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443282 w 2019186"/>
              <a:gd name="connsiteY22" fmla="*/ 1040329 h 6413780"/>
              <a:gd name="connsiteX23" fmla="*/ 1443282 w 2019186"/>
              <a:gd name="connsiteY23" fmla="*/ 2840608 h 6413780"/>
              <a:gd name="connsiteX24" fmla="*/ 1731234 w 2019186"/>
              <a:gd name="connsiteY24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443282 w 2019186"/>
              <a:gd name="connsiteY22" fmla="*/ 1040329 h 6413780"/>
              <a:gd name="connsiteX23" fmla="*/ 1443282 w 2019186"/>
              <a:gd name="connsiteY23" fmla="*/ 2984630 h 6413780"/>
              <a:gd name="connsiteX24" fmla="*/ 1731234 w 2019186"/>
              <a:gd name="connsiteY24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443282 w 2019186"/>
              <a:gd name="connsiteY22" fmla="*/ 2912619 h 6413780"/>
              <a:gd name="connsiteX23" fmla="*/ 1443282 w 2019186"/>
              <a:gd name="connsiteY23" fmla="*/ 2984630 h 6413780"/>
              <a:gd name="connsiteX24" fmla="*/ 1731234 w 2019186"/>
              <a:gd name="connsiteY24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515270 w 2019186"/>
              <a:gd name="connsiteY22" fmla="*/ 2912619 h 6413780"/>
              <a:gd name="connsiteX23" fmla="*/ 1443282 w 2019186"/>
              <a:gd name="connsiteY23" fmla="*/ 2984630 h 6413780"/>
              <a:gd name="connsiteX24" fmla="*/ 1731234 w 2019186"/>
              <a:gd name="connsiteY24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515270 w 2019186"/>
              <a:gd name="connsiteY22" fmla="*/ 2912619 h 6413780"/>
              <a:gd name="connsiteX23" fmla="*/ 1731234 w 2019186"/>
              <a:gd name="connsiteY23" fmla="*/ 3848764 h 6413780"/>
              <a:gd name="connsiteX0" fmla="*/ 1803222 w 2019186"/>
              <a:gd name="connsiteY0" fmla="*/ 5000942 h 6413780"/>
              <a:gd name="connsiteX1" fmla="*/ 2019186 w 2019186"/>
              <a:gd name="connsiteY1" fmla="*/ 6413780 h 6413780"/>
              <a:gd name="connsiteX2" fmla="*/ 507437 w 2019186"/>
              <a:gd name="connsiteY2" fmla="*/ 6413780 h 6413780"/>
              <a:gd name="connsiteX3" fmla="*/ 75051 w 2019186"/>
              <a:gd name="connsiteY3" fmla="*/ 2840484 h 6413780"/>
              <a:gd name="connsiteX4" fmla="*/ 3043 w 2019186"/>
              <a:gd name="connsiteY4" fmla="*/ 32172 h 6413780"/>
              <a:gd name="connsiteX5" fmla="*/ 1147282 w 2019186"/>
              <a:gd name="connsiteY5" fmla="*/ 0 h 6413780"/>
              <a:gd name="connsiteX6" fmla="*/ 1147282 w 2019186"/>
              <a:gd name="connsiteY6" fmla="*/ 127000 h 6413780"/>
              <a:gd name="connsiteX7" fmla="*/ 1236182 w 2019186"/>
              <a:gd name="connsiteY7" fmla="*/ 177800 h 6413780"/>
              <a:gd name="connsiteX8" fmla="*/ 1134582 w 2019186"/>
              <a:gd name="connsiteY8" fmla="*/ 292100 h 6413780"/>
              <a:gd name="connsiteX9" fmla="*/ 1198082 w 2019186"/>
              <a:gd name="connsiteY9" fmla="*/ 431800 h 6413780"/>
              <a:gd name="connsiteX10" fmla="*/ 1236182 w 2019186"/>
              <a:gd name="connsiteY10" fmla="*/ 558800 h 6413780"/>
              <a:gd name="connsiteX11" fmla="*/ 1223482 w 2019186"/>
              <a:gd name="connsiteY11" fmla="*/ 812800 h 6413780"/>
              <a:gd name="connsiteX12" fmla="*/ 1210782 w 2019186"/>
              <a:gd name="connsiteY12" fmla="*/ 977900 h 6413780"/>
              <a:gd name="connsiteX13" fmla="*/ 1159982 w 2019186"/>
              <a:gd name="connsiteY13" fmla="*/ 1041400 h 6413780"/>
              <a:gd name="connsiteX14" fmla="*/ 1185382 w 2019186"/>
              <a:gd name="connsiteY14" fmla="*/ 1143000 h 6413780"/>
              <a:gd name="connsiteX15" fmla="*/ 1210782 w 2019186"/>
              <a:gd name="connsiteY15" fmla="*/ 1295400 h 6413780"/>
              <a:gd name="connsiteX16" fmla="*/ 1134582 w 2019186"/>
              <a:gd name="connsiteY16" fmla="*/ 1371600 h 6413780"/>
              <a:gd name="connsiteX17" fmla="*/ 1236182 w 2019186"/>
              <a:gd name="connsiteY17" fmla="*/ 1498600 h 6413780"/>
              <a:gd name="connsiteX18" fmla="*/ 1236182 w 2019186"/>
              <a:gd name="connsiteY18" fmla="*/ 1701800 h 6413780"/>
              <a:gd name="connsiteX19" fmla="*/ 1248882 w 2019186"/>
              <a:gd name="connsiteY19" fmla="*/ 1917700 h 6413780"/>
              <a:gd name="connsiteX20" fmla="*/ 1286982 w 2019186"/>
              <a:gd name="connsiteY20" fmla="*/ 2070100 h 6413780"/>
              <a:gd name="connsiteX21" fmla="*/ 1248882 w 2019186"/>
              <a:gd name="connsiteY21" fmla="*/ 2197100 h 6413780"/>
              <a:gd name="connsiteX22" fmla="*/ 1443282 w 2019186"/>
              <a:gd name="connsiteY22" fmla="*/ 2984630 h 6413780"/>
              <a:gd name="connsiteX23" fmla="*/ 1731234 w 2019186"/>
              <a:gd name="connsiteY23" fmla="*/ 3848764 h 6413780"/>
              <a:gd name="connsiteX0" fmla="*/ 1802744 w 2018708"/>
              <a:gd name="connsiteY0" fmla="*/ 5000942 h 6413780"/>
              <a:gd name="connsiteX1" fmla="*/ 2018708 w 2018708"/>
              <a:gd name="connsiteY1" fmla="*/ 6413780 h 6413780"/>
              <a:gd name="connsiteX2" fmla="*/ 506959 w 2018708"/>
              <a:gd name="connsiteY2" fmla="*/ 6413780 h 6413780"/>
              <a:gd name="connsiteX3" fmla="*/ 74573 w 2018708"/>
              <a:gd name="connsiteY3" fmla="*/ 2840484 h 6413780"/>
              <a:gd name="connsiteX4" fmla="*/ 3043 w 2018708"/>
              <a:gd name="connsiteY4" fmla="*/ 32173 h 6413780"/>
              <a:gd name="connsiteX5" fmla="*/ 1146804 w 2018708"/>
              <a:gd name="connsiteY5" fmla="*/ 0 h 6413780"/>
              <a:gd name="connsiteX6" fmla="*/ 1146804 w 2018708"/>
              <a:gd name="connsiteY6" fmla="*/ 127000 h 6413780"/>
              <a:gd name="connsiteX7" fmla="*/ 1235704 w 2018708"/>
              <a:gd name="connsiteY7" fmla="*/ 177800 h 6413780"/>
              <a:gd name="connsiteX8" fmla="*/ 1134104 w 2018708"/>
              <a:gd name="connsiteY8" fmla="*/ 292100 h 6413780"/>
              <a:gd name="connsiteX9" fmla="*/ 1197604 w 2018708"/>
              <a:gd name="connsiteY9" fmla="*/ 431800 h 6413780"/>
              <a:gd name="connsiteX10" fmla="*/ 1235704 w 2018708"/>
              <a:gd name="connsiteY10" fmla="*/ 558800 h 6413780"/>
              <a:gd name="connsiteX11" fmla="*/ 1223004 w 2018708"/>
              <a:gd name="connsiteY11" fmla="*/ 812800 h 6413780"/>
              <a:gd name="connsiteX12" fmla="*/ 1210304 w 2018708"/>
              <a:gd name="connsiteY12" fmla="*/ 977900 h 6413780"/>
              <a:gd name="connsiteX13" fmla="*/ 1159504 w 2018708"/>
              <a:gd name="connsiteY13" fmla="*/ 1041400 h 6413780"/>
              <a:gd name="connsiteX14" fmla="*/ 1184904 w 2018708"/>
              <a:gd name="connsiteY14" fmla="*/ 1143000 h 6413780"/>
              <a:gd name="connsiteX15" fmla="*/ 1210304 w 2018708"/>
              <a:gd name="connsiteY15" fmla="*/ 1295400 h 6413780"/>
              <a:gd name="connsiteX16" fmla="*/ 1134104 w 2018708"/>
              <a:gd name="connsiteY16" fmla="*/ 1371600 h 6413780"/>
              <a:gd name="connsiteX17" fmla="*/ 1235704 w 2018708"/>
              <a:gd name="connsiteY17" fmla="*/ 1498600 h 6413780"/>
              <a:gd name="connsiteX18" fmla="*/ 1235704 w 2018708"/>
              <a:gd name="connsiteY18" fmla="*/ 1701800 h 6413780"/>
              <a:gd name="connsiteX19" fmla="*/ 1248404 w 2018708"/>
              <a:gd name="connsiteY19" fmla="*/ 1917700 h 6413780"/>
              <a:gd name="connsiteX20" fmla="*/ 1286504 w 2018708"/>
              <a:gd name="connsiteY20" fmla="*/ 2070100 h 6413780"/>
              <a:gd name="connsiteX21" fmla="*/ 1248404 w 2018708"/>
              <a:gd name="connsiteY21" fmla="*/ 2197100 h 6413780"/>
              <a:gd name="connsiteX22" fmla="*/ 1442804 w 2018708"/>
              <a:gd name="connsiteY22" fmla="*/ 2984630 h 6413780"/>
              <a:gd name="connsiteX23" fmla="*/ 1730756 w 2018708"/>
              <a:gd name="connsiteY23" fmla="*/ 3848764 h 6413780"/>
              <a:gd name="connsiteX0" fmla="*/ 1802744 w 2018708"/>
              <a:gd name="connsiteY0" fmla="*/ 4968769 h 6381607"/>
              <a:gd name="connsiteX1" fmla="*/ 2018708 w 2018708"/>
              <a:gd name="connsiteY1" fmla="*/ 6381607 h 6381607"/>
              <a:gd name="connsiteX2" fmla="*/ 506959 w 2018708"/>
              <a:gd name="connsiteY2" fmla="*/ 6381607 h 6381607"/>
              <a:gd name="connsiteX3" fmla="*/ 74573 w 2018708"/>
              <a:gd name="connsiteY3" fmla="*/ 2808311 h 6381607"/>
              <a:gd name="connsiteX4" fmla="*/ 3043 w 2018708"/>
              <a:gd name="connsiteY4" fmla="*/ 0 h 6381607"/>
              <a:gd name="connsiteX5" fmla="*/ 1442804 w 2018708"/>
              <a:gd name="connsiteY5" fmla="*/ 0 h 6381607"/>
              <a:gd name="connsiteX6" fmla="*/ 1146804 w 2018708"/>
              <a:gd name="connsiteY6" fmla="*/ 94827 h 6381607"/>
              <a:gd name="connsiteX7" fmla="*/ 1235704 w 2018708"/>
              <a:gd name="connsiteY7" fmla="*/ 145627 h 6381607"/>
              <a:gd name="connsiteX8" fmla="*/ 1134104 w 2018708"/>
              <a:gd name="connsiteY8" fmla="*/ 259927 h 6381607"/>
              <a:gd name="connsiteX9" fmla="*/ 1197604 w 2018708"/>
              <a:gd name="connsiteY9" fmla="*/ 399627 h 6381607"/>
              <a:gd name="connsiteX10" fmla="*/ 1235704 w 2018708"/>
              <a:gd name="connsiteY10" fmla="*/ 526627 h 6381607"/>
              <a:gd name="connsiteX11" fmla="*/ 1223004 w 2018708"/>
              <a:gd name="connsiteY11" fmla="*/ 780627 h 6381607"/>
              <a:gd name="connsiteX12" fmla="*/ 1210304 w 2018708"/>
              <a:gd name="connsiteY12" fmla="*/ 945727 h 6381607"/>
              <a:gd name="connsiteX13" fmla="*/ 1159504 w 2018708"/>
              <a:gd name="connsiteY13" fmla="*/ 1009227 h 6381607"/>
              <a:gd name="connsiteX14" fmla="*/ 1184904 w 2018708"/>
              <a:gd name="connsiteY14" fmla="*/ 1110827 h 6381607"/>
              <a:gd name="connsiteX15" fmla="*/ 1210304 w 2018708"/>
              <a:gd name="connsiteY15" fmla="*/ 1263227 h 6381607"/>
              <a:gd name="connsiteX16" fmla="*/ 1134104 w 2018708"/>
              <a:gd name="connsiteY16" fmla="*/ 1339427 h 6381607"/>
              <a:gd name="connsiteX17" fmla="*/ 1235704 w 2018708"/>
              <a:gd name="connsiteY17" fmla="*/ 1466427 h 6381607"/>
              <a:gd name="connsiteX18" fmla="*/ 1235704 w 2018708"/>
              <a:gd name="connsiteY18" fmla="*/ 1669627 h 6381607"/>
              <a:gd name="connsiteX19" fmla="*/ 1248404 w 2018708"/>
              <a:gd name="connsiteY19" fmla="*/ 1885527 h 6381607"/>
              <a:gd name="connsiteX20" fmla="*/ 1286504 w 2018708"/>
              <a:gd name="connsiteY20" fmla="*/ 2037927 h 6381607"/>
              <a:gd name="connsiteX21" fmla="*/ 1248404 w 2018708"/>
              <a:gd name="connsiteY21" fmla="*/ 2164927 h 6381607"/>
              <a:gd name="connsiteX22" fmla="*/ 1442804 w 2018708"/>
              <a:gd name="connsiteY22" fmla="*/ 2952457 h 6381607"/>
              <a:gd name="connsiteX23" fmla="*/ 1730756 w 2018708"/>
              <a:gd name="connsiteY23" fmla="*/ 3816591 h 6381607"/>
              <a:gd name="connsiteX0" fmla="*/ 1802744 w 2018708"/>
              <a:gd name="connsiteY0" fmla="*/ 4968769 h 6381607"/>
              <a:gd name="connsiteX1" fmla="*/ 2018708 w 2018708"/>
              <a:gd name="connsiteY1" fmla="*/ 6381607 h 6381607"/>
              <a:gd name="connsiteX2" fmla="*/ 506959 w 2018708"/>
              <a:gd name="connsiteY2" fmla="*/ 6381607 h 6381607"/>
              <a:gd name="connsiteX3" fmla="*/ 74573 w 2018708"/>
              <a:gd name="connsiteY3" fmla="*/ 2808311 h 6381607"/>
              <a:gd name="connsiteX4" fmla="*/ 3043 w 2018708"/>
              <a:gd name="connsiteY4" fmla="*/ 0 h 6381607"/>
              <a:gd name="connsiteX5" fmla="*/ 1442804 w 2018708"/>
              <a:gd name="connsiteY5" fmla="*/ 0 h 6381607"/>
              <a:gd name="connsiteX6" fmla="*/ 1235704 w 2018708"/>
              <a:gd name="connsiteY6" fmla="*/ 145627 h 6381607"/>
              <a:gd name="connsiteX7" fmla="*/ 1134104 w 2018708"/>
              <a:gd name="connsiteY7" fmla="*/ 259927 h 6381607"/>
              <a:gd name="connsiteX8" fmla="*/ 1197604 w 2018708"/>
              <a:gd name="connsiteY8" fmla="*/ 399627 h 6381607"/>
              <a:gd name="connsiteX9" fmla="*/ 1235704 w 2018708"/>
              <a:gd name="connsiteY9" fmla="*/ 526627 h 6381607"/>
              <a:gd name="connsiteX10" fmla="*/ 1223004 w 2018708"/>
              <a:gd name="connsiteY10" fmla="*/ 780627 h 6381607"/>
              <a:gd name="connsiteX11" fmla="*/ 1210304 w 2018708"/>
              <a:gd name="connsiteY11" fmla="*/ 945727 h 6381607"/>
              <a:gd name="connsiteX12" fmla="*/ 1159504 w 2018708"/>
              <a:gd name="connsiteY12" fmla="*/ 1009227 h 6381607"/>
              <a:gd name="connsiteX13" fmla="*/ 1184904 w 2018708"/>
              <a:gd name="connsiteY13" fmla="*/ 1110827 h 6381607"/>
              <a:gd name="connsiteX14" fmla="*/ 1210304 w 2018708"/>
              <a:gd name="connsiteY14" fmla="*/ 1263227 h 6381607"/>
              <a:gd name="connsiteX15" fmla="*/ 1134104 w 2018708"/>
              <a:gd name="connsiteY15" fmla="*/ 1339427 h 6381607"/>
              <a:gd name="connsiteX16" fmla="*/ 1235704 w 2018708"/>
              <a:gd name="connsiteY16" fmla="*/ 1466427 h 6381607"/>
              <a:gd name="connsiteX17" fmla="*/ 1235704 w 2018708"/>
              <a:gd name="connsiteY17" fmla="*/ 1669627 h 6381607"/>
              <a:gd name="connsiteX18" fmla="*/ 1248404 w 2018708"/>
              <a:gd name="connsiteY18" fmla="*/ 1885527 h 6381607"/>
              <a:gd name="connsiteX19" fmla="*/ 1286504 w 2018708"/>
              <a:gd name="connsiteY19" fmla="*/ 2037927 h 6381607"/>
              <a:gd name="connsiteX20" fmla="*/ 1248404 w 2018708"/>
              <a:gd name="connsiteY20" fmla="*/ 2164927 h 6381607"/>
              <a:gd name="connsiteX21" fmla="*/ 1442804 w 2018708"/>
              <a:gd name="connsiteY21" fmla="*/ 2952457 h 6381607"/>
              <a:gd name="connsiteX22" fmla="*/ 1730756 w 2018708"/>
              <a:gd name="connsiteY22" fmla="*/ 3816591 h 6381607"/>
              <a:gd name="connsiteX0" fmla="*/ 1802744 w 2018708"/>
              <a:gd name="connsiteY0" fmla="*/ 4968769 h 6381607"/>
              <a:gd name="connsiteX1" fmla="*/ 2018708 w 2018708"/>
              <a:gd name="connsiteY1" fmla="*/ 6381607 h 6381607"/>
              <a:gd name="connsiteX2" fmla="*/ 506959 w 2018708"/>
              <a:gd name="connsiteY2" fmla="*/ 6381607 h 6381607"/>
              <a:gd name="connsiteX3" fmla="*/ 74573 w 2018708"/>
              <a:gd name="connsiteY3" fmla="*/ 2808311 h 6381607"/>
              <a:gd name="connsiteX4" fmla="*/ 3043 w 2018708"/>
              <a:gd name="connsiteY4" fmla="*/ 0 h 6381607"/>
              <a:gd name="connsiteX5" fmla="*/ 1442804 w 2018708"/>
              <a:gd name="connsiteY5" fmla="*/ 0 h 6381607"/>
              <a:gd name="connsiteX6" fmla="*/ 1235704 w 2018708"/>
              <a:gd name="connsiteY6" fmla="*/ 145627 h 6381607"/>
              <a:gd name="connsiteX7" fmla="*/ 1197604 w 2018708"/>
              <a:gd name="connsiteY7" fmla="*/ 399627 h 6381607"/>
              <a:gd name="connsiteX8" fmla="*/ 1235704 w 2018708"/>
              <a:gd name="connsiteY8" fmla="*/ 526627 h 6381607"/>
              <a:gd name="connsiteX9" fmla="*/ 1223004 w 2018708"/>
              <a:gd name="connsiteY9" fmla="*/ 780627 h 6381607"/>
              <a:gd name="connsiteX10" fmla="*/ 1210304 w 2018708"/>
              <a:gd name="connsiteY10" fmla="*/ 945727 h 6381607"/>
              <a:gd name="connsiteX11" fmla="*/ 1159504 w 2018708"/>
              <a:gd name="connsiteY11" fmla="*/ 1009227 h 6381607"/>
              <a:gd name="connsiteX12" fmla="*/ 1184904 w 2018708"/>
              <a:gd name="connsiteY12" fmla="*/ 1110827 h 6381607"/>
              <a:gd name="connsiteX13" fmla="*/ 1210304 w 2018708"/>
              <a:gd name="connsiteY13" fmla="*/ 1263227 h 6381607"/>
              <a:gd name="connsiteX14" fmla="*/ 1134104 w 2018708"/>
              <a:gd name="connsiteY14" fmla="*/ 1339427 h 6381607"/>
              <a:gd name="connsiteX15" fmla="*/ 1235704 w 2018708"/>
              <a:gd name="connsiteY15" fmla="*/ 1466427 h 6381607"/>
              <a:gd name="connsiteX16" fmla="*/ 1235704 w 2018708"/>
              <a:gd name="connsiteY16" fmla="*/ 1669627 h 6381607"/>
              <a:gd name="connsiteX17" fmla="*/ 1248404 w 2018708"/>
              <a:gd name="connsiteY17" fmla="*/ 1885527 h 6381607"/>
              <a:gd name="connsiteX18" fmla="*/ 1286504 w 2018708"/>
              <a:gd name="connsiteY18" fmla="*/ 2037927 h 6381607"/>
              <a:gd name="connsiteX19" fmla="*/ 1248404 w 2018708"/>
              <a:gd name="connsiteY19" fmla="*/ 2164927 h 6381607"/>
              <a:gd name="connsiteX20" fmla="*/ 1442804 w 2018708"/>
              <a:gd name="connsiteY20" fmla="*/ 2952457 h 6381607"/>
              <a:gd name="connsiteX21" fmla="*/ 1730756 w 2018708"/>
              <a:gd name="connsiteY21" fmla="*/ 3816591 h 6381607"/>
              <a:gd name="connsiteX0" fmla="*/ 1802744 w 2018708"/>
              <a:gd name="connsiteY0" fmla="*/ 4968769 h 6381607"/>
              <a:gd name="connsiteX1" fmla="*/ 2018708 w 2018708"/>
              <a:gd name="connsiteY1" fmla="*/ 6381607 h 6381607"/>
              <a:gd name="connsiteX2" fmla="*/ 506959 w 2018708"/>
              <a:gd name="connsiteY2" fmla="*/ 6381607 h 6381607"/>
              <a:gd name="connsiteX3" fmla="*/ 74573 w 2018708"/>
              <a:gd name="connsiteY3" fmla="*/ 2808311 h 6381607"/>
              <a:gd name="connsiteX4" fmla="*/ 3043 w 2018708"/>
              <a:gd name="connsiteY4" fmla="*/ 0 h 6381607"/>
              <a:gd name="connsiteX5" fmla="*/ 1442804 w 2018708"/>
              <a:gd name="connsiteY5" fmla="*/ 0 h 6381607"/>
              <a:gd name="connsiteX6" fmla="*/ 1235704 w 2018708"/>
              <a:gd name="connsiteY6" fmla="*/ 145627 h 6381607"/>
              <a:gd name="connsiteX7" fmla="*/ 1235704 w 2018708"/>
              <a:gd name="connsiteY7" fmla="*/ 526627 h 6381607"/>
              <a:gd name="connsiteX8" fmla="*/ 1223004 w 2018708"/>
              <a:gd name="connsiteY8" fmla="*/ 780627 h 6381607"/>
              <a:gd name="connsiteX9" fmla="*/ 1210304 w 2018708"/>
              <a:gd name="connsiteY9" fmla="*/ 945727 h 6381607"/>
              <a:gd name="connsiteX10" fmla="*/ 1159504 w 2018708"/>
              <a:gd name="connsiteY10" fmla="*/ 1009227 h 6381607"/>
              <a:gd name="connsiteX11" fmla="*/ 1184904 w 2018708"/>
              <a:gd name="connsiteY11" fmla="*/ 1110827 h 6381607"/>
              <a:gd name="connsiteX12" fmla="*/ 1210304 w 2018708"/>
              <a:gd name="connsiteY12" fmla="*/ 1263227 h 6381607"/>
              <a:gd name="connsiteX13" fmla="*/ 1134104 w 2018708"/>
              <a:gd name="connsiteY13" fmla="*/ 1339427 h 6381607"/>
              <a:gd name="connsiteX14" fmla="*/ 1235704 w 2018708"/>
              <a:gd name="connsiteY14" fmla="*/ 1466427 h 6381607"/>
              <a:gd name="connsiteX15" fmla="*/ 1235704 w 2018708"/>
              <a:gd name="connsiteY15" fmla="*/ 1669627 h 6381607"/>
              <a:gd name="connsiteX16" fmla="*/ 1248404 w 2018708"/>
              <a:gd name="connsiteY16" fmla="*/ 1885527 h 6381607"/>
              <a:gd name="connsiteX17" fmla="*/ 1286504 w 2018708"/>
              <a:gd name="connsiteY17" fmla="*/ 2037927 h 6381607"/>
              <a:gd name="connsiteX18" fmla="*/ 1248404 w 2018708"/>
              <a:gd name="connsiteY18" fmla="*/ 2164927 h 6381607"/>
              <a:gd name="connsiteX19" fmla="*/ 1442804 w 2018708"/>
              <a:gd name="connsiteY19" fmla="*/ 2952457 h 6381607"/>
              <a:gd name="connsiteX20" fmla="*/ 1730756 w 2018708"/>
              <a:gd name="connsiteY20" fmla="*/ 3816591 h 6381607"/>
              <a:gd name="connsiteX0" fmla="*/ 1802744 w 2018708"/>
              <a:gd name="connsiteY0" fmla="*/ 4968769 h 6381607"/>
              <a:gd name="connsiteX1" fmla="*/ 2018708 w 2018708"/>
              <a:gd name="connsiteY1" fmla="*/ 6381607 h 6381607"/>
              <a:gd name="connsiteX2" fmla="*/ 506959 w 2018708"/>
              <a:gd name="connsiteY2" fmla="*/ 6381607 h 6381607"/>
              <a:gd name="connsiteX3" fmla="*/ 74573 w 2018708"/>
              <a:gd name="connsiteY3" fmla="*/ 2808311 h 6381607"/>
              <a:gd name="connsiteX4" fmla="*/ 3043 w 2018708"/>
              <a:gd name="connsiteY4" fmla="*/ 0 h 6381607"/>
              <a:gd name="connsiteX5" fmla="*/ 1442804 w 2018708"/>
              <a:gd name="connsiteY5" fmla="*/ 0 h 6381607"/>
              <a:gd name="connsiteX6" fmla="*/ 1235704 w 2018708"/>
              <a:gd name="connsiteY6" fmla="*/ 145627 h 6381607"/>
              <a:gd name="connsiteX7" fmla="*/ 1223004 w 2018708"/>
              <a:gd name="connsiteY7" fmla="*/ 780627 h 6381607"/>
              <a:gd name="connsiteX8" fmla="*/ 1210304 w 2018708"/>
              <a:gd name="connsiteY8" fmla="*/ 945727 h 6381607"/>
              <a:gd name="connsiteX9" fmla="*/ 1159504 w 2018708"/>
              <a:gd name="connsiteY9" fmla="*/ 1009227 h 6381607"/>
              <a:gd name="connsiteX10" fmla="*/ 1184904 w 2018708"/>
              <a:gd name="connsiteY10" fmla="*/ 1110827 h 6381607"/>
              <a:gd name="connsiteX11" fmla="*/ 1210304 w 2018708"/>
              <a:gd name="connsiteY11" fmla="*/ 1263227 h 6381607"/>
              <a:gd name="connsiteX12" fmla="*/ 1134104 w 2018708"/>
              <a:gd name="connsiteY12" fmla="*/ 1339427 h 6381607"/>
              <a:gd name="connsiteX13" fmla="*/ 1235704 w 2018708"/>
              <a:gd name="connsiteY13" fmla="*/ 1466427 h 6381607"/>
              <a:gd name="connsiteX14" fmla="*/ 1235704 w 2018708"/>
              <a:gd name="connsiteY14" fmla="*/ 1669627 h 6381607"/>
              <a:gd name="connsiteX15" fmla="*/ 1248404 w 2018708"/>
              <a:gd name="connsiteY15" fmla="*/ 1885527 h 6381607"/>
              <a:gd name="connsiteX16" fmla="*/ 1286504 w 2018708"/>
              <a:gd name="connsiteY16" fmla="*/ 2037927 h 6381607"/>
              <a:gd name="connsiteX17" fmla="*/ 1248404 w 2018708"/>
              <a:gd name="connsiteY17" fmla="*/ 2164927 h 6381607"/>
              <a:gd name="connsiteX18" fmla="*/ 1442804 w 2018708"/>
              <a:gd name="connsiteY18" fmla="*/ 2952457 h 6381607"/>
              <a:gd name="connsiteX19" fmla="*/ 1730756 w 2018708"/>
              <a:gd name="connsiteY19" fmla="*/ 3816591 h 6381607"/>
              <a:gd name="connsiteX0" fmla="*/ 1802744 w 2018708"/>
              <a:gd name="connsiteY0" fmla="*/ 4968769 h 6381607"/>
              <a:gd name="connsiteX1" fmla="*/ 2018708 w 2018708"/>
              <a:gd name="connsiteY1" fmla="*/ 6381607 h 6381607"/>
              <a:gd name="connsiteX2" fmla="*/ 506959 w 2018708"/>
              <a:gd name="connsiteY2" fmla="*/ 6381607 h 6381607"/>
              <a:gd name="connsiteX3" fmla="*/ 74573 w 2018708"/>
              <a:gd name="connsiteY3" fmla="*/ 2808311 h 6381607"/>
              <a:gd name="connsiteX4" fmla="*/ 3043 w 2018708"/>
              <a:gd name="connsiteY4" fmla="*/ 0 h 6381607"/>
              <a:gd name="connsiteX5" fmla="*/ 1442804 w 2018708"/>
              <a:gd name="connsiteY5" fmla="*/ 0 h 6381607"/>
              <a:gd name="connsiteX6" fmla="*/ 1235704 w 2018708"/>
              <a:gd name="connsiteY6" fmla="*/ 145627 h 6381607"/>
              <a:gd name="connsiteX7" fmla="*/ 1210304 w 2018708"/>
              <a:gd name="connsiteY7" fmla="*/ 945727 h 6381607"/>
              <a:gd name="connsiteX8" fmla="*/ 1159504 w 2018708"/>
              <a:gd name="connsiteY8" fmla="*/ 1009227 h 6381607"/>
              <a:gd name="connsiteX9" fmla="*/ 1184904 w 2018708"/>
              <a:gd name="connsiteY9" fmla="*/ 1110827 h 6381607"/>
              <a:gd name="connsiteX10" fmla="*/ 1210304 w 2018708"/>
              <a:gd name="connsiteY10" fmla="*/ 1263227 h 6381607"/>
              <a:gd name="connsiteX11" fmla="*/ 1134104 w 2018708"/>
              <a:gd name="connsiteY11" fmla="*/ 1339427 h 6381607"/>
              <a:gd name="connsiteX12" fmla="*/ 1235704 w 2018708"/>
              <a:gd name="connsiteY12" fmla="*/ 1466427 h 6381607"/>
              <a:gd name="connsiteX13" fmla="*/ 1235704 w 2018708"/>
              <a:gd name="connsiteY13" fmla="*/ 1669627 h 6381607"/>
              <a:gd name="connsiteX14" fmla="*/ 1248404 w 2018708"/>
              <a:gd name="connsiteY14" fmla="*/ 1885527 h 6381607"/>
              <a:gd name="connsiteX15" fmla="*/ 1286504 w 2018708"/>
              <a:gd name="connsiteY15" fmla="*/ 2037927 h 6381607"/>
              <a:gd name="connsiteX16" fmla="*/ 1248404 w 2018708"/>
              <a:gd name="connsiteY16" fmla="*/ 2164927 h 6381607"/>
              <a:gd name="connsiteX17" fmla="*/ 1442804 w 2018708"/>
              <a:gd name="connsiteY17" fmla="*/ 2952457 h 6381607"/>
              <a:gd name="connsiteX18" fmla="*/ 1730756 w 2018708"/>
              <a:gd name="connsiteY18" fmla="*/ 3816591 h 6381607"/>
              <a:gd name="connsiteX0" fmla="*/ 1802744 w 2018708"/>
              <a:gd name="connsiteY0" fmla="*/ 4968769 h 6381607"/>
              <a:gd name="connsiteX1" fmla="*/ 2018708 w 2018708"/>
              <a:gd name="connsiteY1" fmla="*/ 6381607 h 6381607"/>
              <a:gd name="connsiteX2" fmla="*/ 506959 w 2018708"/>
              <a:gd name="connsiteY2" fmla="*/ 6381607 h 6381607"/>
              <a:gd name="connsiteX3" fmla="*/ 74573 w 2018708"/>
              <a:gd name="connsiteY3" fmla="*/ 2808311 h 6381607"/>
              <a:gd name="connsiteX4" fmla="*/ 3043 w 2018708"/>
              <a:gd name="connsiteY4" fmla="*/ 0 h 6381607"/>
              <a:gd name="connsiteX5" fmla="*/ 1442804 w 2018708"/>
              <a:gd name="connsiteY5" fmla="*/ 0 h 6381607"/>
              <a:gd name="connsiteX6" fmla="*/ 1235704 w 2018708"/>
              <a:gd name="connsiteY6" fmla="*/ 145627 h 6381607"/>
              <a:gd name="connsiteX7" fmla="*/ 1159504 w 2018708"/>
              <a:gd name="connsiteY7" fmla="*/ 1009227 h 6381607"/>
              <a:gd name="connsiteX8" fmla="*/ 1184904 w 2018708"/>
              <a:gd name="connsiteY8" fmla="*/ 1110827 h 6381607"/>
              <a:gd name="connsiteX9" fmla="*/ 1210304 w 2018708"/>
              <a:gd name="connsiteY9" fmla="*/ 1263227 h 6381607"/>
              <a:gd name="connsiteX10" fmla="*/ 1134104 w 2018708"/>
              <a:gd name="connsiteY10" fmla="*/ 1339427 h 6381607"/>
              <a:gd name="connsiteX11" fmla="*/ 1235704 w 2018708"/>
              <a:gd name="connsiteY11" fmla="*/ 1466427 h 6381607"/>
              <a:gd name="connsiteX12" fmla="*/ 1235704 w 2018708"/>
              <a:gd name="connsiteY12" fmla="*/ 1669627 h 6381607"/>
              <a:gd name="connsiteX13" fmla="*/ 1248404 w 2018708"/>
              <a:gd name="connsiteY13" fmla="*/ 1885527 h 6381607"/>
              <a:gd name="connsiteX14" fmla="*/ 1286504 w 2018708"/>
              <a:gd name="connsiteY14" fmla="*/ 2037927 h 6381607"/>
              <a:gd name="connsiteX15" fmla="*/ 1248404 w 2018708"/>
              <a:gd name="connsiteY15" fmla="*/ 2164927 h 6381607"/>
              <a:gd name="connsiteX16" fmla="*/ 1442804 w 2018708"/>
              <a:gd name="connsiteY16" fmla="*/ 2952457 h 6381607"/>
              <a:gd name="connsiteX17" fmla="*/ 1730756 w 2018708"/>
              <a:gd name="connsiteY17" fmla="*/ 3816591 h 6381607"/>
              <a:gd name="connsiteX0" fmla="*/ 1802744 w 2018708"/>
              <a:gd name="connsiteY0" fmla="*/ 4968769 h 6381607"/>
              <a:gd name="connsiteX1" fmla="*/ 2018708 w 2018708"/>
              <a:gd name="connsiteY1" fmla="*/ 6381607 h 6381607"/>
              <a:gd name="connsiteX2" fmla="*/ 506959 w 2018708"/>
              <a:gd name="connsiteY2" fmla="*/ 6381607 h 6381607"/>
              <a:gd name="connsiteX3" fmla="*/ 74573 w 2018708"/>
              <a:gd name="connsiteY3" fmla="*/ 2808311 h 6381607"/>
              <a:gd name="connsiteX4" fmla="*/ 3043 w 2018708"/>
              <a:gd name="connsiteY4" fmla="*/ 0 h 6381607"/>
              <a:gd name="connsiteX5" fmla="*/ 1442804 w 2018708"/>
              <a:gd name="connsiteY5" fmla="*/ 0 h 6381607"/>
              <a:gd name="connsiteX6" fmla="*/ 1442804 w 2018708"/>
              <a:gd name="connsiteY6" fmla="*/ 2952457 h 6381607"/>
              <a:gd name="connsiteX7" fmla="*/ 1159504 w 2018708"/>
              <a:gd name="connsiteY7" fmla="*/ 1009227 h 6381607"/>
              <a:gd name="connsiteX8" fmla="*/ 1184904 w 2018708"/>
              <a:gd name="connsiteY8" fmla="*/ 1110827 h 6381607"/>
              <a:gd name="connsiteX9" fmla="*/ 1210304 w 2018708"/>
              <a:gd name="connsiteY9" fmla="*/ 1263227 h 6381607"/>
              <a:gd name="connsiteX10" fmla="*/ 1134104 w 2018708"/>
              <a:gd name="connsiteY10" fmla="*/ 1339427 h 6381607"/>
              <a:gd name="connsiteX11" fmla="*/ 1235704 w 2018708"/>
              <a:gd name="connsiteY11" fmla="*/ 1466427 h 6381607"/>
              <a:gd name="connsiteX12" fmla="*/ 1235704 w 2018708"/>
              <a:gd name="connsiteY12" fmla="*/ 1669627 h 6381607"/>
              <a:gd name="connsiteX13" fmla="*/ 1248404 w 2018708"/>
              <a:gd name="connsiteY13" fmla="*/ 1885527 h 6381607"/>
              <a:gd name="connsiteX14" fmla="*/ 1286504 w 2018708"/>
              <a:gd name="connsiteY14" fmla="*/ 2037927 h 6381607"/>
              <a:gd name="connsiteX15" fmla="*/ 1248404 w 2018708"/>
              <a:gd name="connsiteY15" fmla="*/ 2164927 h 6381607"/>
              <a:gd name="connsiteX16" fmla="*/ 1442804 w 2018708"/>
              <a:gd name="connsiteY16" fmla="*/ 2952457 h 6381607"/>
              <a:gd name="connsiteX17" fmla="*/ 1730756 w 2018708"/>
              <a:gd name="connsiteY17" fmla="*/ 3816591 h 6381607"/>
              <a:gd name="connsiteX0" fmla="*/ 1802744 w 2018708"/>
              <a:gd name="connsiteY0" fmla="*/ 4968769 h 6381607"/>
              <a:gd name="connsiteX1" fmla="*/ 2018708 w 2018708"/>
              <a:gd name="connsiteY1" fmla="*/ 6381607 h 6381607"/>
              <a:gd name="connsiteX2" fmla="*/ 506959 w 2018708"/>
              <a:gd name="connsiteY2" fmla="*/ 6381607 h 6381607"/>
              <a:gd name="connsiteX3" fmla="*/ 74573 w 2018708"/>
              <a:gd name="connsiteY3" fmla="*/ 2808311 h 6381607"/>
              <a:gd name="connsiteX4" fmla="*/ 3043 w 2018708"/>
              <a:gd name="connsiteY4" fmla="*/ 0 h 6381607"/>
              <a:gd name="connsiteX5" fmla="*/ 1442804 w 2018708"/>
              <a:gd name="connsiteY5" fmla="*/ 0 h 6381607"/>
              <a:gd name="connsiteX6" fmla="*/ 1442804 w 2018708"/>
              <a:gd name="connsiteY6" fmla="*/ 2952457 h 6381607"/>
              <a:gd name="connsiteX7" fmla="*/ 1184904 w 2018708"/>
              <a:gd name="connsiteY7" fmla="*/ 1110827 h 6381607"/>
              <a:gd name="connsiteX8" fmla="*/ 1210304 w 2018708"/>
              <a:gd name="connsiteY8" fmla="*/ 1263227 h 6381607"/>
              <a:gd name="connsiteX9" fmla="*/ 1134104 w 2018708"/>
              <a:gd name="connsiteY9" fmla="*/ 1339427 h 6381607"/>
              <a:gd name="connsiteX10" fmla="*/ 1235704 w 2018708"/>
              <a:gd name="connsiteY10" fmla="*/ 1466427 h 6381607"/>
              <a:gd name="connsiteX11" fmla="*/ 1235704 w 2018708"/>
              <a:gd name="connsiteY11" fmla="*/ 1669627 h 6381607"/>
              <a:gd name="connsiteX12" fmla="*/ 1248404 w 2018708"/>
              <a:gd name="connsiteY12" fmla="*/ 1885527 h 6381607"/>
              <a:gd name="connsiteX13" fmla="*/ 1286504 w 2018708"/>
              <a:gd name="connsiteY13" fmla="*/ 2037927 h 6381607"/>
              <a:gd name="connsiteX14" fmla="*/ 1248404 w 2018708"/>
              <a:gd name="connsiteY14" fmla="*/ 2164927 h 6381607"/>
              <a:gd name="connsiteX15" fmla="*/ 1442804 w 2018708"/>
              <a:gd name="connsiteY15" fmla="*/ 2952457 h 6381607"/>
              <a:gd name="connsiteX16" fmla="*/ 1730756 w 2018708"/>
              <a:gd name="connsiteY16" fmla="*/ 3816591 h 6381607"/>
              <a:gd name="connsiteX0" fmla="*/ 1802744 w 2018708"/>
              <a:gd name="connsiteY0" fmla="*/ 4968769 h 6381607"/>
              <a:gd name="connsiteX1" fmla="*/ 2018708 w 2018708"/>
              <a:gd name="connsiteY1" fmla="*/ 6381607 h 6381607"/>
              <a:gd name="connsiteX2" fmla="*/ 506959 w 2018708"/>
              <a:gd name="connsiteY2" fmla="*/ 6381607 h 6381607"/>
              <a:gd name="connsiteX3" fmla="*/ 74573 w 2018708"/>
              <a:gd name="connsiteY3" fmla="*/ 2808311 h 6381607"/>
              <a:gd name="connsiteX4" fmla="*/ 3043 w 2018708"/>
              <a:gd name="connsiteY4" fmla="*/ 0 h 6381607"/>
              <a:gd name="connsiteX5" fmla="*/ 1442804 w 2018708"/>
              <a:gd name="connsiteY5" fmla="*/ 0 h 6381607"/>
              <a:gd name="connsiteX6" fmla="*/ 1442804 w 2018708"/>
              <a:gd name="connsiteY6" fmla="*/ 2952457 h 6381607"/>
              <a:gd name="connsiteX7" fmla="*/ 1210304 w 2018708"/>
              <a:gd name="connsiteY7" fmla="*/ 1263227 h 6381607"/>
              <a:gd name="connsiteX8" fmla="*/ 1134104 w 2018708"/>
              <a:gd name="connsiteY8" fmla="*/ 1339427 h 6381607"/>
              <a:gd name="connsiteX9" fmla="*/ 1235704 w 2018708"/>
              <a:gd name="connsiteY9" fmla="*/ 1466427 h 6381607"/>
              <a:gd name="connsiteX10" fmla="*/ 1235704 w 2018708"/>
              <a:gd name="connsiteY10" fmla="*/ 1669627 h 6381607"/>
              <a:gd name="connsiteX11" fmla="*/ 1248404 w 2018708"/>
              <a:gd name="connsiteY11" fmla="*/ 1885527 h 6381607"/>
              <a:gd name="connsiteX12" fmla="*/ 1286504 w 2018708"/>
              <a:gd name="connsiteY12" fmla="*/ 2037927 h 6381607"/>
              <a:gd name="connsiteX13" fmla="*/ 1248404 w 2018708"/>
              <a:gd name="connsiteY13" fmla="*/ 2164927 h 6381607"/>
              <a:gd name="connsiteX14" fmla="*/ 1442804 w 2018708"/>
              <a:gd name="connsiteY14" fmla="*/ 2952457 h 6381607"/>
              <a:gd name="connsiteX15" fmla="*/ 1730756 w 2018708"/>
              <a:gd name="connsiteY15" fmla="*/ 3816591 h 6381607"/>
              <a:gd name="connsiteX0" fmla="*/ 1802744 w 2018708"/>
              <a:gd name="connsiteY0" fmla="*/ 4968769 h 6381607"/>
              <a:gd name="connsiteX1" fmla="*/ 2018708 w 2018708"/>
              <a:gd name="connsiteY1" fmla="*/ 6381607 h 6381607"/>
              <a:gd name="connsiteX2" fmla="*/ 506959 w 2018708"/>
              <a:gd name="connsiteY2" fmla="*/ 6381607 h 6381607"/>
              <a:gd name="connsiteX3" fmla="*/ 74573 w 2018708"/>
              <a:gd name="connsiteY3" fmla="*/ 2808311 h 6381607"/>
              <a:gd name="connsiteX4" fmla="*/ 3043 w 2018708"/>
              <a:gd name="connsiteY4" fmla="*/ 0 h 6381607"/>
              <a:gd name="connsiteX5" fmla="*/ 1442804 w 2018708"/>
              <a:gd name="connsiteY5" fmla="*/ 0 h 6381607"/>
              <a:gd name="connsiteX6" fmla="*/ 1442804 w 2018708"/>
              <a:gd name="connsiteY6" fmla="*/ 2952457 h 6381607"/>
              <a:gd name="connsiteX7" fmla="*/ 1134104 w 2018708"/>
              <a:gd name="connsiteY7" fmla="*/ 1339427 h 6381607"/>
              <a:gd name="connsiteX8" fmla="*/ 1235704 w 2018708"/>
              <a:gd name="connsiteY8" fmla="*/ 1466427 h 6381607"/>
              <a:gd name="connsiteX9" fmla="*/ 1235704 w 2018708"/>
              <a:gd name="connsiteY9" fmla="*/ 1669627 h 6381607"/>
              <a:gd name="connsiteX10" fmla="*/ 1248404 w 2018708"/>
              <a:gd name="connsiteY10" fmla="*/ 1885527 h 6381607"/>
              <a:gd name="connsiteX11" fmla="*/ 1286504 w 2018708"/>
              <a:gd name="connsiteY11" fmla="*/ 2037927 h 6381607"/>
              <a:gd name="connsiteX12" fmla="*/ 1248404 w 2018708"/>
              <a:gd name="connsiteY12" fmla="*/ 2164927 h 6381607"/>
              <a:gd name="connsiteX13" fmla="*/ 1442804 w 2018708"/>
              <a:gd name="connsiteY13" fmla="*/ 2952457 h 6381607"/>
              <a:gd name="connsiteX14" fmla="*/ 1730756 w 2018708"/>
              <a:gd name="connsiteY14" fmla="*/ 3816591 h 6381607"/>
              <a:gd name="connsiteX0" fmla="*/ 1802744 w 2018708"/>
              <a:gd name="connsiteY0" fmla="*/ 4968769 h 6381607"/>
              <a:gd name="connsiteX1" fmla="*/ 2018708 w 2018708"/>
              <a:gd name="connsiteY1" fmla="*/ 6381607 h 6381607"/>
              <a:gd name="connsiteX2" fmla="*/ 506959 w 2018708"/>
              <a:gd name="connsiteY2" fmla="*/ 6381607 h 6381607"/>
              <a:gd name="connsiteX3" fmla="*/ 74573 w 2018708"/>
              <a:gd name="connsiteY3" fmla="*/ 2808311 h 6381607"/>
              <a:gd name="connsiteX4" fmla="*/ 3043 w 2018708"/>
              <a:gd name="connsiteY4" fmla="*/ 0 h 6381607"/>
              <a:gd name="connsiteX5" fmla="*/ 1442804 w 2018708"/>
              <a:gd name="connsiteY5" fmla="*/ 0 h 6381607"/>
              <a:gd name="connsiteX6" fmla="*/ 1442804 w 2018708"/>
              <a:gd name="connsiteY6" fmla="*/ 2952457 h 6381607"/>
              <a:gd name="connsiteX7" fmla="*/ 1235704 w 2018708"/>
              <a:gd name="connsiteY7" fmla="*/ 1466427 h 6381607"/>
              <a:gd name="connsiteX8" fmla="*/ 1235704 w 2018708"/>
              <a:gd name="connsiteY8" fmla="*/ 1669627 h 6381607"/>
              <a:gd name="connsiteX9" fmla="*/ 1248404 w 2018708"/>
              <a:gd name="connsiteY9" fmla="*/ 1885527 h 6381607"/>
              <a:gd name="connsiteX10" fmla="*/ 1286504 w 2018708"/>
              <a:gd name="connsiteY10" fmla="*/ 2037927 h 6381607"/>
              <a:gd name="connsiteX11" fmla="*/ 1248404 w 2018708"/>
              <a:gd name="connsiteY11" fmla="*/ 2164927 h 6381607"/>
              <a:gd name="connsiteX12" fmla="*/ 1442804 w 2018708"/>
              <a:gd name="connsiteY12" fmla="*/ 2952457 h 6381607"/>
              <a:gd name="connsiteX13" fmla="*/ 1730756 w 2018708"/>
              <a:gd name="connsiteY13" fmla="*/ 3816591 h 6381607"/>
              <a:gd name="connsiteX0" fmla="*/ 1802744 w 2018708"/>
              <a:gd name="connsiteY0" fmla="*/ 4968769 h 6381607"/>
              <a:gd name="connsiteX1" fmla="*/ 2018708 w 2018708"/>
              <a:gd name="connsiteY1" fmla="*/ 6381607 h 6381607"/>
              <a:gd name="connsiteX2" fmla="*/ 506959 w 2018708"/>
              <a:gd name="connsiteY2" fmla="*/ 6381607 h 6381607"/>
              <a:gd name="connsiteX3" fmla="*/ 74573 w 2018708"/>
              <a:gd name="connsiteY3" fmla="*/ 2808311 h 6381607"/>
              <a:gd name="connsiteX4" fmla="*/ 3043 w 2018708"/>
              <a:gd name="connsiteY4" fmla="*/ 0 h 6381607"/>
              <a:gd name="connsiteX5" fmla="*/ 1442804 w 2018708"/>
              <a:gd name="connsiteY5" fmla="*/ 0 h 6381607"/>
              <a:gd name="connsiteX6" fmla="*/ 1442804 w 2018708"/>
              <a:gd name="connsiteY6" fmla="*/ 2952457 h 6381607"/>
              <a:gd name="connsiteX7" fmla="*/ 1235704 w 2018708"/>
              <a:gd name="connsiteY7" fmla="*/ 1669627 h 6381607"/>
              <a:gd name="connsiteX8" fmla="*/ 1248404 w 2018708"/>
              <a:gd name="connsiteY8" fmla="*/ 1885527 h 6381607"/>
              <a:gd name="connsiteX9" fmla="*/ 1286504 w 2018708"/>
              <a:gd name="connsiteY9" fmla="*/ 2037927 h 6381607"/>
              <a:gd name="connsiteX10" fmla="*/ 1248404 w 2018708"/>
              <a:gd name="connsiteY10" fmla="*/ 2164927 h 6381607"/>
              <a:gd name="connsiteX11" fmla="*/ 1442804 w 2018708"/>
              <a:gd name="connsiteY11" fmla="*/ 2952457 h 6381607"/>
              <a:gd name="connsiteX12" fmla="*/ 1730756 w 2018708"/>
              <a:gd name="connsiteY12" fmla="*/ 3816591 h 6381607"/>
              <a:gd name="connsiteX0" fmla="*/ 1802744 w 2018708"/>
              <a:gd name="connsiteY0" fmla="*/ 4968769 h 6381607"/>
              <a:gd name="connsiteX1" fmla="*/ 2018708 w 2018708"/>
              <a:gd name="connsiteY1" fmla="*/ 6381607 h 6381607"/>
              <a:gd name="connsiteX2" fmla="*/ 506959 w 2018708"/>
              <a:gd name="connsiteY2" fmla="*/ 6381607 h 6381607"/>
              <a:gd name="connsiteX3" fmla="*/ 74573 w 2018708"/>
              <a:gd name="connsiteY3" fmla="*/ 2808311 h 6381607"/>
              <a:gd name="connsiteX4" fmla="*/ 3043 w 2018708"/>
              <a:gd name="connsiteY4" fmla="*/ 0 h 6381607"/>
              <a:gd name="connsiteX5" fmla="*/ 1442804 w 2018708"/>
              <a:gd name="connsiteY5" fmla="*/ 0 h 6381607"/>
              <a:gd name="connsiteX6" fmla="*/ 1442804 w 2018708"/>
              <a:gd name="connsiteY6" fmla="*/ 2952457 h 6381607"/>
              <a:gd name="connsiteX7" fmla="*/ 1248404 w 2018708"/>
              <a:gd name="connsiteY7" fmla="*/ 1885527 h 6381607"/>
              <a:gd name="connsiteX8" fmla="*/ 1286504 w 2018708"/>
              <a:gd name="connsiteY8" fmla="*/ 2037927 h 6381607"/>
              <a:gd name="connsiteX9" fmla="*/ 1248404 w 2018708"/>
              <a:gd name="connsiteY9" fmla="*/ 2164927 h 6381607"/>
              <a:gd name="connsiteX10" fmla="*/ 1442804 w 2018708"/>
              <a:gd name="connsiteY10" fmla="*/ 2952457 h 6381607"/>
              <a:gd name="connsiteX11" fmla="*/ 1730756 w 2018708"/>
              <a:gd name="connsiteY11" fmla="*/ 3816591 h 6381607"/>
              <a:gd name="connsiteX0" fmla="*/ 1802744 w 2018708"/>
              <a:gd name="connsiteY0" fmla="*/ 4968769 h 6381607"/>
              <a:gd name="connsiteX1" fmla="*/ 2018708 w 2018708"/>
              <a:gd name="connsiteY1" fmla="*/ 6381607 h 6381607"/>
              <a:gd name="connsiteX2" fmla="*/ 506959 w 2018708"/>
              <a:gd name="connsiteY2" fmla="*/ 6381607 h 6381607"/>
              <a:gd name="connsiteX3" fmla="*/ 74573 w 2018708"/>
              <a:gd name="connsiteY3" fmla="*/ 2808311 h 6381607"/>
              <a:gd name="connsiteX4" fmla="*/ 3043 w 2018708"/>
              <a:gd name="connsiteY4" fmla="*/ 0 h 6381607"/>
              <a:gd name="connsiteX5" fmla="*/ 1442804 w 2018708"/>
              <a:gd name="connsiteY5" fmla="*/ 0 h 6381607"/>
              <a:gd name="connsiteX6" fmla="*/ 1442804 w 2018708"/>
              <a:gd name="connsiteY6" fmla="*/ 2952457 h 6381607"/>
              <a:gd name="connsiteX7" fmla="*/ 1286504 w 2018708"/>
              <a:gd name="connsiteY7" fmla="*/ 2037927 h 6381607"/>
              <a:gd name="connsiteX8" fmla="*/ 1248404 w 2018708"/>
              <a:gd name="connsiteY8" fmla="*/ 2164927 h 6381607"/>
              <a:gd name="connsiteX9" fmla="*/ 1442804 w 2018708"/>
              <a:gd name="connsiteY9" fmla="*/ 2952457 h 6381607"/>
              <a:gd name="connsiteX10" fmla="*/ 1730756 w 2018708"/>
              <a:gd name="connsiteY10" fmla="*/ 3816591 h 6381607"/>
              <a:gd name="connsiteX0" fmla="*/ 1802744 w 2018708"/>
              <a:gd name="connsiteY0" fmla="*/ 4968769 h 6381607"/>
              <a:gd name="connsiteX1" fmla="*/ 2018708 w 2018708"/>
              <a:gd name="connsiteY1" fmla="*/ 6381607 h 6381607"/>
              <a:gd name="connsiteX2" fmla="*/ 506959 w 2018708"/>
              <a:gd name="connsiteY2" fmla="*/ 6381607 h 6381607"/>
              <a:gd name="connsiteX3" fmla="*/ 74573 w 2018708"/>
              <a:gd name="connsiteY3" fmla="*/ 2808311 h 6381607"/>
              <a:gd name="connsiteX4" fmla="*/ 3043 w 2018708"/>
              <a:gd name="connsiteY4" fmla="*/ 0 h 6381607"/>
              <a:gd name="connsiteX5" fmla="*/ 1442804 w 2018708"/>
              <a:gd name="connsiteY5" fmla="*/ 0 h 6381607"/>
              <a:gd name="connsiteX6" fmla="*/ 1442804 w 2018708"/>
              <a:gd name="connsiteY6" fmla="*/ 2952457 h 6381607"/>
              <a:gd name="connsiteX7" fmla="*/ 1248404 w 2018708"/>
              <a:gd name="connsiteY7" fmla="*/ 2164927 h 6381607"/>
              <a:gd name="connsiteX8" fmla="*/ 1442804 w 2018708"/>
              <a:gd name="connsiteY8" fmla="*/ 2952457 h 6381607"/>
              <a:gd name="connsiteX9" fmla="*/ 1730756 w 2018708"/>
              <a:gd name="connsiteY9" fmla="*/ 3816591 h 6381607"/>
              <a:gd name="connsiteX0" fmla="*/ 1802744 w 2018708"/>
              <a:gd name="connsiteY0" fmla="*/ 4968769 h 6381607"/>
              <a:gd name="connsiteX1" fmla="*/ 2018708 w 2018708"/>
              <a:gd name="connsiteY1" fmla="*/ 6381607 h 6381607"/>
              <a:gd name="connsiteX2" fmla="*/ 506959 w 2018708"/>
              <a:gd name="connsiteY2" fmla="*/ 6381607 h 6381607"/>
              <a:gd name="connsiteX3" fmla="*/ 74573 w 2018708"/>
              <a:gd name="connsiteY3" fmla="*/ 2808311 h 6381607"/>
              <a:gd name="connsiteX4" fmla="*/ 3043 w 2018708"/>
              <a:gd name="connsiteY4" fmla="*/ 0 h 6381607"/>
              <a:gd name="connsiteX5" fmla="*/ 1442804 w 2018708"/>
              <a:gd name="connsiteY5" fmla="*/ 0 h 6381607"/>
              <a:gd name="connsiteX6" fmla="*/ 1442804 w 2018708"/>
              <a:gd name="connsiteY6" fmla="*/ 2952457 h 6381607"/>
              <a:gd name="connsiteX7" fmla="*/ 1442804 w 2018708"/>
              <a:gd name="connsiteY7" fmla="*/ 2952457 h 6381607"/>
              <a:gd name="connsiteX8" fmla="*/ 1730756 w 2018708"/>
              <a:gd name="connsiteY8" fmla="*/ 3816591 h 6381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8708" h="6381607">
                <a:moveTo>
                  <a:pt x="1802744" y="4968769"/>
                </a:moveTo>
                <a:lnTo>
                  <a:pt x="2018708" y="6381607"/>
                </a:lnTo>
                <a:lnTo>
                  <a:pt x="506959" y="6381607"/>
                </a:lnTo>
                <a:lnTo>
                  <a:pt x="74573" y="2808311"/>
                </a:lnTo>
                <a:cubicBezTo>
                  <a:pt x="70472" y="1775179"/>
                  <a:pt x="0" y="949664"/>
                  <a:pt x="3043" y="0"/>
                </a:cubicBezTo>
                <a:lnTo>
                  <a:pt x="1442804" y="0"/>
                </a:lnTo>
                <a:lnTo>
                  <a:pt x="1442804" y="2952457"/>
                </a:lnTo>
                <a:lnTo>
                  <a:pt x="1442804" y="2952457"/>
                </a:lnTo>
                <a:cubicBezTo>
                  <a:pt x="1523196" y="3227734"/>
                  <a:pt x="1685764" y="3621561"/>
                  <a:pt x="1730756" y="3816591"/>
                </a:cubicBezTo>
              </a:path>
            </a:pathLst>
          </a:cu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1" name="Forma livre 40"/>
          <p:cNvSpPr/>
          <p:nvPr/>
        </p:nvSpPr>
        <p:spPr>
          <a:xfrm>
            <a:off x="4716463" y="476250"/>
            <a:ext cx="2232025" cy="6381750"/>
          </a:xfrm>
          <a:custGeom>
            <a:avLst/>
            <a:gdLst>
              <a:gd name="connsiteX0" fmla="*/ 25400 w 825500"/>
              <a:gd name="connsiteY0" fmla="*/ 0 h 6337300"/>
              <a:gd name="connsiteX1" fmla="*/ 76200 w 825500"/>
              <a:gd name="connsiteY1" fmla="*/ 228600 h 6337300"/>
              <a:gd name="connsiteX2" fmla="*/ 63500 w 825500"/>
              <a:gd name="connsiteY2" fmla="*/ 698500 h 6337300"/>
              <a:gd name="connsiteX3" fmla="*/ 25400 w 825500"/>
              <a:gd name="connsiteY3" fmla="*/ 927100 h 6337300"/>
              <a:gd name="connsiteX4" fmla="*/ 63500 w 825500"/>
              <a:gd name="connsiteY4" fmla="*/ 1181100 h 6337300"/>
              <a:gd name="connsiteX5" fmla="*/ 25400 w 825500"/>
              <a:gd name="connsiteY5" fmla="*/ 1409700 h 6337300"/>
              <a:gd name="connsiteX6" fmla="*/ 0 w 825500"/>
              <a:gd name="connsiteY6" fmla="*/ 1638300 h 6337300"/>
              <a:gd name="connsiteX7" fmla="*/ 63500 w 825500"/>
              <a:gd name="connsiteY7" fmla="*/ 1828800 h 6337300"/>
              <a:gd name="connsiteX8" fmla="*/ 88900 w 825500"/>
              <a:gd name="connsiteY8" fmla="*/ 2019300 h 6337300"/>
              <a:gd name="connsiteX9" fmla="*/ 50800 w 825500"/>
              <a:gd name="connsiteY9" fmla="*/ 2273300 h 6337300"/>
              <a:gd name="connsiteX10" fmla="*/ 38100 w 825500"/>
              <a:gd name="connsiteY10" fmla="*/ 2552700 h 6337300"/>
              <a:gd name="connsiteX11" fmla="*/ 63500 w 825500"/>
              <a:gd name="connsiteY11" fmla="*/ 2794000 h 6337300"/>
              <a:gd name="connsiteX12" fmla="*/ 101600 w 825500"/>
              <a:gd name="connsiteY12" fmla="*/ 3009900 h 6337300"/>
              <a:gd name="connsiteX13" fmla="*/ 190500 w 825500"/>
              <a:gd name="connsiteY13" fmla="*/ 3302000 h 6337300"/>
              <a:gd name="connsiteX14" fmla="*/ 190500 w 825500"/>
              <a:gd name="connsiteY14" fmla="*/ 3632200 h 6337300"/>
              <a:gd name="connsiteX15" fmla="*/ 203200 w 825500"/>
              <a:gd name="connsiteY15" fmla="*/ 3898900 h 6337300"/>
              <a:gd name="connsiteX16" fmla="*/ 203200 w 825500"/>
              <a:gd name="connsiteY16" fmla="*/ 4152900 h 6337300"/>
              <a:gd name="connsiteX17" fmla="*/ 266700 w 825500"/>
              <a:gd name="connsiteY17" fmla="*/ 4356100 h 6337300"/>
              <a:gd name="connsiteX18" fmla="*/ 368300 w 825500"/>
              <a:gd name="connsiteY18" fmla="*/ 4648200 h 6337300"/>
              <a:gd name="connsiteX19" fmla="*/ 419100 w 825500"/>
              <a:gd name="connsiteY19" fmla="*/ 4940300 h 6337300"/>
              <a:gd name="connsiteX20" fmla="*/ 495300 w 825500"/>
              <a:gd name="connsiteY20" fmla="*/ 5029200 h 6337300"/>
              <a:gd name="connsiteX21" fmla="*/ 469900 w 825500"/>
              <a:gd name="connsiteY21" fmla="*/ 5194300 h 6337300"/>
              <a:gd name="connsiteX22" fmla="*/ 520700 w 825500"/>
              <a:gd name="connsiteY22" fmla="*/ 5422900 h 6337300"/>
              <a:gd name="connsiteX23" fmla="*/ 558800 w 825500"/>
              <a:gd name="connsiteY23" fmla="*/ 5651500 h 6337300"/>
              <a:gd name="connsiteX24" fmla="*/ 596900 w 825500"/>
              <a:gd name="connsiteY24" fmla="*/ 5854700 h 6337300"/>
              <a:gd name="connsiteX25" fmla="*/ 673100 w 825500"/>
              <a:gd name="connsiteY25" fmla="*/ 5930900 h 6337300"/>
              <a:gd name="connsiteX26" fmla="*/ 647700 w 825500"/>
              <a:gd name="connsiteY26" fmla="*/ 6134100 h 6337300"/>
              <a:gd name="connsiteX27" fmla="*/ 647700 w 825500"/>
              <a:gd name="connsiteY27" fmla="*/ 6311900 h 6337300"/>
              <a:gd name="connsiteX28" fmla="*/ 825500 w 825500"/>
              <a:gd name="connsiteY28" fmla="*/ 6337300 h 6337300"/>
              <a:gd name="connsiteX29" fmla="*/ 546100 w 825500"/>
              <a:gd name="connsiteY29" fmla="*/ 4902200 h 6337300"/>
              <a:gd name="connsiteX30" fmla="*/ 228600 w 825500"/>
              <a:gd name="connsiteY30" fmla="*/ 2057400 h 6337300"/>
              <a:gd name="connsiteX31" fmla="*/ 241300 w 825500"/>
              <a:gd name="connsiteY31" fmla="*/ 457200 h 6337300"/>
              <a:gd name="connsiteX32" fmla="*/ 177800 w 825500"/>
              <a:gd name="connsiteY32" fmla="*/ 0 h 6337300"/>
              <a:gd name="connsiteX33" fmla="*/ 25400 w 825500"/>
              <a:gd name="connsiteY33" fmla="*/ 0 h 6337300"/>
              <a:gd name="connsiteX0" fmla="*/ 25400 w 1262484"/>
              <a:gd name="connsiteY0" fmla="*/ 0 h 6337300"/>
              <a:gd name="connsiteX1" fmla="*/ 76200 w 1262484"/>
              <a:gd name="connsiteY1" fmla="*/ 228600 h 6337300"/>
              <a:gd name="connsiteX2" fmla="*/ 63500 w 1262484"/>
              <a:gd name="connsiteY2" fmla="*/ 698500 h 6337300"/>
              <a:gd name="connsiteX3" fmla="*/ 25400 w 1262484"/>
              <a:gd name="connsiteY3" fmla="*/ 927100 h 6337300"/>
              <a:gd name="connsiteX4" fmla="*/ 63500 w 1262484"/>
              <a:gd name="connsiteY4" fmla="*/ 1181100 h 6337300"/>
              <a:gd name="connsiteX5" fmla="*/ 25400 w 1262484"/>
              <a:gd name="connsiteY5" fmla="*/ 1409700 h 6337300"/>
              <a:gd name="connsiteX6" fmla="*/ 0 w 1262484"/>
              <a:gd name="connsiteY6" fmla="*/ 1638300 h 6337300"/>
              <a:gd name="connsiteX7" fmla="*/ 63500 w 1262484"/>
              <a:gd name="connsiteY7" fmla="*/ 1828800 h 6337300"/>
              <a:gd name="connsiteX8" fmla="*/ 88900 w 1262484"/>
              <a:gd name="connsiteY8" fmla="*/ 2019300 h 6337300"/>
              <a:gd name="connsiteX9" fmla="*/ 50800 w 1262484"/>
              <a:gd name="connsiteY9" fmla="*/ 2273300 h 6337300"/>
              <a:gd name="connsiteX10" fmla="*/ 38100 w 1262484"/>
              <a:gd name="connsiteY10" fmla="*/ 2552700 h 6337300"/>
              <a:gd name="connsiteX11" fmla="*/ 63500 w 1262484"/>
              <a:gd name="connsiteY11" fmla="*/ 2794000 h 6337300"/>
              <a:gd name="connsiteX12" fmla="*/ 101600 w 1262484"/>
              <a:gd name="connsiteY12" fmla="*/ 3009900 h 6337300"/>
              <a:gd name="connsiteX13" fmla="*/ 190500 w 1262484"/>
              <a:gd name="connsiteY13" fmla="*/ 3302000 h 6337300"/>
              <a:gd name="connsiteX14" fmla="*/ 190500 w 1262484"/>
              <a:gd name="connsiteY14" fmla="*/ 3632200 h 6337300"/>
              <a:gd name="connsiteX15" fmla="*/ 203200 w 1262484"/>
              <a:gd name="connsiteY15" fmla="*/ 3898900 h 6337300"/>
              <a:gd name="connsiteX16" fmla="*/ 203200 w 1262484"/>
              <a:gd name="connsiteY16" fmla="*/ 4152900 h 6337300"/>
              <a:gd name="connsiteX17" fmla="*/ 266700 w 1262484"/>
              <a:gd name="connsiteY17" fmla="*/ 4356100 h 6337300"/>
              <a:gd name="connsiteX18" fmla="*/ 368300 w 1262484"/>
              <a:gd name="connsiteY18" fmla="*/ 4648200 h 6337300"/>
              <a:gd name="connsiteX19" fmla="*/ 419100 w 1262484"/>
              <a:gd name="connsiteY19" fmla="*/ 4940300 h 6337300"/>
              <a:gd name="connsiteX20" fmla="*/ 495300 w 1262484"/>
              <a:gd name="connsiteY20" fmla="*/ 5029200 h 6337300"/>
              <a:gd name="connsiteX21" fmla="*/ 469900 w 1262484"/>
              <a:gd name="connsiteY21" fmla="*/ 5194300 h 6337300"/>
              <a:gd name="connsiteX22" fmla="*/ 520700 w 1262484"/>
              <a:gd name="connsiteY22" fmla="*/ 5422900 h 6337300"/>
              <a:gd name="connsiteX23" fmla="*/ 558800 w 1262484"/>
              <a:gd name="connsiteY23" fmla="*/ 5651500 h 6337300"/>
              <a:gd name="connsiteX24" fmla="*/ 596900 w 1262484"/>
              <a:gd name="connsiteY24" fmla="*/ 5854700 h 6337300"/>
              <a:gd name="connsiteX25" fmla="*/ 673100 w 1262484"/>
              <a:gd name="connsiteY25" fmla="*/ 5930900 h 6337300"/>
              <a:gd name="connsiteX26" fmla="*/ 647700 w 1262484"/>
              <a:gd name="connsiteY26" fmla="*/ 6134100 h 6337300"/>
              <a:gd name="connsiteX27" fmla="*/ 647700 w 1262484"/>
              <a:gd name="connsiteY27" fmla="*/ 6311900 h 6337300"/>
              <a:gd name="connsiteX28" fmla="*/ 825500 w 1262484"/>
              <a:gd name="connsiteY28" fmla="*/ 6337300 h 6337300"/>
              <a:gd name="connsiteX29" fmla="*/ 546100 w 1262484"/>
              <a:gd name="connsiteY29" fmla="*/ 4902200 h 6337300"/>
              <a:gd name="connsiteX30" fmla="*/ 228600 w 1262484"/>
              <a:gd name="connsiteY30" fmla="*/ 2057400 h 6337300"/>
              <a:gd name="connsiteX31" fmla="*/ 241300 w 1262484"/>
              <a:gd name="connsiteY31" fmla="*/ 457200 h 6337300"/>
              <a:gd name="connsiteX32" fmla="*/ 1262484 w 1262484"/>
              <a:gd name="connsiteY32" fmla="*/ 6772 h 6337300"/>
              <a:gd name="connsiteX33" fmla="*/ 25400 w 1262484"/>
              <a:gd name="connsiteY33" fmla="*/ 0 h 6337300"/>
              <a:gd name="connsiteX0" fmla="*/ 25400 w 1190476"/>
              <a:gd name="connsiteY0" fmla="*/ 0 h 6337300"/>
              <a:gd name="connsiteX1" fmla="*/ 76200 w 1190476"/>
              <a:gd name="connsiteY1" fmla="*/ 228600 h 6337300"/>
              <a:gd name="connsiteX2" fmla="*/ 63500 w 1190476"/>
              <a:gd name="connsiteY2" fmla="*/ 698500 h 6337300"/>
              <a:gd name="connsiteX3" fmla="*/ 25400 w 1190476"/>
              <a:gd name="connsiteY3" fmla="*/ 927100 h 6337300"/>
              <a:gd name="connsiteX4" fmla="*/ 63500 w 1190476"/>
              <a:gd name="connsiteY4" fmla="*/ 1181100 h 6337300"/>
              <a:gd name="connsiteX5" fmla="*/ 25400 w 1190476"/>
              <a:gd name="connsiteY5" fmla="*/ 1409700 h 6337300"/>
              <a:gd name="connsiteX6" fmla="*/ 0 w 1190476"/>
              <a:gd name="connsiteY6" fmla="*/ 1638300 h 6337300"/>
              <a:gd name="connsiteX7" fmla="*/ 63500 w 1190476"/>
              <a:gd name="connsiteY7" fmla="*/ 1828800 h 6337300"/>
              <a:gd name="connsiteX8" fmla="*/ 88900 w 1190476"/>
              <a:gd name="connsiteY8" fmla="*/ 2019300 h 6337300"/>
              <a:gd name="connsiteX9" fmla="*/ 50800 w 1190476"/>
              <a:gd name="connsiteY9" fmla="*/ 2273300 h 6337300"/>
              <a:gd name="connsiteX10" fmla="*/ 38100 w 1190476"/>
              <a:gd name="connsiteY10" fmla="*/ 2552700 h 6337300"/>
              <a:gd name="connsiteX11" fmla="*/ 63500 w 1190476"/>
              <a:gd name="connsiteY11" fmla="*/ 2794000 h 6337300"/>
              <a:gd name="connsiteX12" fmla="*/ 101600 w 1190476"/>
              <a:gd name="connsiteY12" fmla="*/ 3009900 h 6337300"/>
              <a:gd name="connsiteX13" fmla="*/ 190500 w 1190476"/>
              <a:gd name="connsiteY13" fmla="*/ 3302000 h 6337300"/>
              <a:gd name="connsiteX14" fmla="*/ 190500 w 1190476"/>
              <a:gd name="connsiteY14" fmla="*/ 3632200 h 6337300"/>
              <a:gd name="connsiteX15" fmla="*/ 203200 w 1190476"/>
              <a:gd name="connsiteY15" fmla="*/ 3898900 h 6337300"/>
              <a:gd name="connsiteX16" fmla="*/ 203200 w 1190476"/>
              <a:gd name="connsiteY16" fmla="*/ 4152900 h 6337300"/>
              <a:gd name="connsiteX17" fmla="*/ 266700 w 1190476"/>
              <a:gd name="connsiteY17" fmla="*/ 4356100 h 6337300"/>
              <a:gd name="connsiteX18" fmla="*/ 368300 w 1190476"/>
              <a:gd name="connsiteY18" fmla="*/ 4648200 h 6337300"/>
              <a:gd name="connsiteX19" fmla="*/ 419100 w 1190476"/>
              <a:gd name="connsiteY19" fmla="*/ 4940300 h 6337300"/>
              <a:gd name="connsiteX20" fmla="*/ 495300 w 1190476"/>
              <a:gd name="connsiteY20" fmla="*/ 5029200 h 6337300"/>
              <a:gd name="connsiteX21" fmla="*/ 469900 w 1190476"/>
              <a:gd name="connsiteY21" fmla="*/ 5194300 h 6337300"/>
              <a:gd name="connsiteX22" fmla="*/ 520700 w 1190476"/>
              <a:gd name="connsiteY22" fmla="*/ 5422900 h 6337300"/>
              <a:gd name="connsiteX23" fmla="*/ 558800 w 1190476"/>
              <a:gd name="connsiteY23" fmla="*/ 5651500 h 6337300"/>
              <a:gd name="connsiteX24" fmla="*/ 596900 w 1190476"/>
              <a:gd name="connsiteY24" fmla="*/ 5854700 h 6337300"/>
              <a:gd name="connsiteX25" fmla="*/ 673100 w 1190476"/>
              <a:gd name="connsiteY25" fmla="*/ 5930900 h 6337300"/>
              <a:gd name="connsiteX26" fmla="*/ 647700 w 1190476"/>
              <a:gd name="connsiteY26" fmla="*/ 6134100 h 6337300"/>
              <a:gd name="connsiteX27" fmla="*/ 647700 w 1190476"/>
              <a:gd name="connsiteY27" fmla="*/ 6311900 h 6337300"/>
              <a:gd name="connsiteX28" fmla="*/ 825500 w 1190476"/>
              <a:gd name="connsiteY28" fmla="*/ 6337300 h 6337300"/>
              <a:gd name="connsiteX29" fmla="*/ 546100 w 1190476"/>
              <a:gd name="connsiteY29" fmla="*/ 4902200 h 6337300"/>
              <a:gd name="connsiteX30" fmla="*/ 228600 w 1190476"/>
              <a:gd name="connsiteY30" fmla="*/ 2057400 h 6337300"/>
              <a:gd name="connsiteX31" fmla="*/ 241300 w 1190476"/>
              <a:gd name="connsiteY31" fmla="*/ 457200 h 6337300"/>
              <a:gd name="connsiteX32" fmla="*/ 1190476 w 1190476"/>
              <a:gd name="connsiteY32" fmla="*/ 6772 h 6337300"/>
              <a:gd name="connsiteX33" fmla="*/ 25400 w 1190476"/>
              <a:gd name="connsiteY33" fmla="*/ 0 h 6337300"/>
              <a:gd name="connsiteX0" fmla="*/ 25400 w 1262484"/>
              <a:gd name="connsiteY0" fmla="*/ 0 h 6337300"/>
              <a:gd name="connsiteX1" fmla="*/ 76200 w 1262484"/>
              <a:gd name="connsiteY1" fmla="*/ 228600 h 6337300"/>
              <a:gd name="connsiteX2" fmla="*/ 63500 w 1262484"/>
              <a:gd name="connsiteY2" fmla="*/ 698500 h 6337300"/>
              <a:gd name="connsiteX3" fmla="*/ 25400 w 1262484"/>
              <a:gd name="connsiteY3" fmla="*/ 927100 h 6337300"/>
              <a:gd name="connsiteX4" fmla="*/ 63500 w 1262484"/>
              <a:gd name="connsiteY4" fmla="*/ 1181100 h 6337300"/>
              <a:gd name="connsiteX5" fmla="*/ 25400 w 1262484"/>
              <a:gd name="connsiteY5" fmla="*/ 1409700 h 6337300"/>
              <a:gd name="connsiteX6" fmla="*/ 0 w 1262484"/>
              <a:gd name="connsiteY6" fmla="*/ 1638300 h 6337300"/>
              <a:gd name="connsiteX7" fmla="*/ 63500 w 1262484"/>
              <a:gd name="connsiteY7" fmla="*/ 1828800 h 6337300"/>
              <a:gd name="connsiteX8" fmla="*/ 88900 w 1262484"/>
              <a:gd name="connsiteY8" fmla="*/ 2019300 h 6337300"/>
              <a:gd name="connsiteX9" fmla="*/ 50800 w 1262484"/>
              <a:gd name="connsiteY9" fmla="*/ 2273300 h 6337300"/>
              <a:gd name="connsiteX10" fmla="*/ 38100 w 1262484"/>
              <a:gd name="connsiteY10" fmla="*/ 2552700 h 6337300"/>
              <a:gd name="connsiteX11" fmla="*/ 63500 w 1262484"/>
              <a:gd name="connsiteY11" fmla="*/ 2794000 h 6337300"/>
              <a:gd name="connsiteX12" fmla="*/ 101600 w 1262484"/>
              <a:gd name="connsiteY12" fmla="*/ 3009900 h 6337300"/>
              <a:gd name="connsiteX13" fmla="*/ 190500 w 1262484"/>
              <a:gd name="connsiteY13" fmla="*/ 3302000 h 6337300"/>
              <a:gd name="connsiteX14" fmla="*/ 190500 w 1262484"/>
              <a:gd name="connsiteY14" fmla="*/ 3632200 h 6337300"/>
              <a:gd name="connsiteX15" fmla="*/ 203200 w 1262484"/>
              <a:gd name="connsiteY15" fmla="*/ 3898900 h 6337300"/>
              <a:gd name="connsiteX16" fmla="*/ 203200 w 1262484"/>
              <a:gd name="connsiteY16" fmla="*/ 4152900 h 6337300"/>
              <a:gd name="connsiteX17" fmla="*/ 266700 w 1262484"/>
              <a:gd name="connsiteY17" fmla="*/ 4356100 h 6337300"/>
              <a:gd name="connsiteX18" fmla="*/ 368300 w 1262484"/>
              <a:gd name="connsiteY18" fmla="*/ 4648200 h 6337300"/>
              <a:gd name="connsiteX19" fmla="*/ 419100 w 1262484"/>
              <a:gd name="connsiteY19" fmla="*/ 4940300 h 6337300"/>
              <a:gd name="connsiteX20" fmla="*/ 495300 w 1262484"/>
              <a:gd name="connsiteY20" fmla="*/ 5029200 h 6337300"/>
              <a:gd name="connsiteX21" fmla="*/ 469900 w 1262484"/>
              <a:gd name="connsiteY21" fmla="*/ 5194300 h 6337300"/>
              <a:gd name="connsiteX22" fmla="*/ 520700 w 1262484"/>
              <a:gd name="connsiteY22" fmla="*/ 5422900 h 6337300"/>
              <a:gd name="connsiteX23" fmla="*/ 558800 w 1262484"/>
              <a:gd name="connsiteY23" fmla="*/ 5651500 h 6337300"/>
              <a:gd name="connsiteX24" fmla="*/ 596900 w 1262484"/>
              <a:gd name="connsiteY24" fmla="*/ 5854700 h 6337300"/>
              <a:gd name="connsiteX25" fmla="*/ 673100 w 1262484"/>
              <a:gd name="connsiteY25" fmla="*/ 5930900 h 6337300"/>
              <a:gd name="connsiteX26" fmla="*/ 647700 w 1262484"/>
              <a:gd name="connsiteY26" fmla="*/ 6134100 h 6337300"/>
              <a:gd name="connsiteX27" fmla="*/ 647700 w 1262484"/>
              <a:gd name="connsiteY27" fmla="*/ 6311900 h 6337300"/>
              <a:gd name="connsiteX28" fmla="*/ 825500 w 1262484"/>
              <a:gd name="connsiteY28" fmla="*/ 6337300 h 6337300"/>
              <a:gd name="connsiteX29" fmla="*/ 546100 w 1262484"/>
              <a:gd name="connsiteY29" fmla="*/ 4902200 h 6337300"/>
              <a:gd name="connsiteX30" fmla="*/ 228600 w 1262484"/>
              <a:gd name="connsiteY30" fmla="*/ 2057400 h 6337300"/>
              <a:gd name="connsiteX31" fmla="*/ 1262484 w 1262484"/>
              <a:gd name="connsiteY31" fmla="*/ 942876 h 6337300"/>
              <a:gd name="connsiteX32" fmla="*/ 1190476 w 1262484"/>
              <a:gd name="connsiteY32" fmla="*/ 6772 h 6337300"/>
              <a:gd name="connsiteX33" fmla="*/ 25400 w 1262484"/>
              <a:gd name="connsiteY33" fmla="*/ 0 h 6337300"/>
              <a:gd name="connsiteX0" fmla="*/ 25400 w 1262484"/>
              <a:gd name="connsiteY0" fmla="*/ 0 h 6337300"/>
              <a:gd name="connsiteX1" fmla="*/ 76200 w 1262484"/>
              <a:gd name="connsiteY1" fmla="*/ 228600 h 6337300"/>
              <a:gd name="connsiteX2" fmla="*/ 63500 w 1262484"/>
              <a:gd name="connsiteY2" fmla="*/ 698500 h 6337300"/>
              <a:gd name="connsiteX3" fmla="*/ 25400 w 1262484"/>
              <a:gd name="connsiteY3" fmla="*/ 927100 h 6337300"/>
              <a:gd name="connsiteX4" fmla="*/ 63500 w 1262484"/>
              <a:gd name="connsiteY4" fmla="*/ 1181100 h 6337300"/>
              <a:gd name="connsiteX5" fmla="*/ 25400 w 1262484"/>
              <a:gd name="connsiteY5" fmla="*/ 1409700 h 6337300"/>
              <a:gd name="connsiteX6" fmla="*/ 0 w 1262484"/>
              <a:gd name="connsiteY6" fmla="*/ 1638300 h 6337300"/>
              <a:gd name="connsiteX7" fmla="*/ 63500 w 1262484"/>
              <a:gd name="connsiteY7" fmla="*/ 1828800 h 6337300"/>
              <a:gd name="connsiteX8" fmla="*/ 88900 w 1262484"/>
              <a:gd name="connsiteY8" fmla="*/ 2019300 h 6337300"/>
              <a:gd name="connsiteX9" fmla="*/ 50800 w 1262484"/>
              <a:gd name="connsiteY9" fmla="*/ 2273300 h 6337300"/>
              <a:gd name="connsiteX10" fmla="*/ 38100 w 1262484"/>
              <a:gd name="connsiteY10" fmla="*/ 2552700 h 6337300"/>
              <a:gd name="connsiteX11" fmla="*/ 63500 w 1262484"/>
              <a:gd name="connsiteY11" fmla="*/ 2794000 h 6337300"/>
              <a:gd name="connsiteX12" fmla="*/ 101600 w 1262484"/>
              <a:gd name="connsiteY12" fmla="*/ 3009900 h 6337300"/>
              <a:gd name="connsiteX13" fmla="*/ 190500 w 1262484"/>
              <a:gd name="connsiteY13" fmla="*/ 3302000 h 6337300"/>
              <a:gd name="connsiteX14" fmla="*/ 190500 w 1262484"/>
              <a:gd name="connsiteY14" fmla="*/ 3632200 h 6337300"/>
              <a:gd name="connsiteX15" fmla="*/ 203200 w 1262484"/>
              <a:gd name="connsiteY15" fmla="*/ 3898900 h 6337300"/>
              <a:gd name="connsiteX16" fmla="*/ 203200 w 1262484"/>
              <a:gd name="connsiteY16" fmla="*/ 4152900 h 6337300"/>
              <a:gd name="connsiteX17" fmla="*/ 266700 w 1262484"/>
              <a:gd name="connsiteY17" fmla="*/ 4356100 h 6337300"/>
              <a:gd name="connsiteX18" fmla="*/ 368300 w 1262484"/>
              <a:gd name="connsiteY18" fmla="*/ 4648200 h 6337300"/>
              <a:gd name="connsiteX19" fmla="*/ 419100 w 1262484"/>
              <a:gd name="connsiteY19" fmla="*/ 4940300 h 6337300"/>
              <a:gd name="connsiteX20" fmla="*/ 495300 w 1262484"/>
              <a:gd name="connsiteY20" fmla="*/ 5029200 h 6337300"/>
              <a:gd name="connsiteX21" fmla="*/ 469900 w 1262484"/>
              <a:gd name="connsiteY21" fmla="*/ 5194300 h 6337300"/>
              <a:gd name="connsiteX22" fmla="*/ 520700 w 1262484"/>
              <a:gd name="connsiteY22" fmla="*/ 5422900 h 6337300"/>
              <a:gd name="connsiteX23" fmla="*/ 558800 w 1262484"/>
              <a:gd name="connsiteY23" fmla="*/ 5651500 h 6337300"/>
              <a:gd name="connsiteX24" fmla="*/ 596900 w 1262484"/>
              <a:gd name="connsiteY24" fmla="*/ 5854700 h 6337300"/>
              <a:gd name="connsiteX25" fmla="*/ 673100 w 1262484"/>
              <a:gd name="connsiteY25" fmla="*/ 5930900 h 6337300"/>
              <a:gd name="connsiteX26" fmla="*/ 647700 w 1262484"/>
              <a:gd name="connsiteY26" fmla="*/ 6134100 h 6337300"/>
              <a:gd name="connsiteX27" fmla="*/ 647700 w 1262484"/>
              <a:gd name="connsiteY27" fmla="*/ 6311900 h 6337300"/>
              <a:gd name="connsiteX28" fmla="*/ 825500 w 1262484"/>
              <a:gd name="connsiteY28" fmla="*/ 6337300 h 6337300"/>
              <a:gd name="connsiteX29" fmla="*/ 546100 w 1262484"/>
              <a:gd name="connsiteY29" fmla="*/ 4902200 h 6337300"/>
              <a:gd name="connsiteX30" fmla="*/ 974452 w 1262484"/>
              <a:gd name="connsiteY30" fmla="*/ 1446932 h 6337300"/>
              <a:gd name="connsiteX31" fmla="*/ 1262484 w 1262484"/>
              <a:gd name="connsiteY31" fmla="*/ 942876 h 6337300"/>
              <a:gd name="connsiteX32" fmla="*/ 1190476 w 1262484"/>
              <a:gd name="connsiteY32" fmla="*/ 6772 h 6337300"/>
              <a:gd name="connsiteX33" fmla="*/ 25400 w 1262484"/>
              <a:gd name="connsiteY33" fmla="*/ 0 h 6337300"/>
              <a:gd name="connsiteX0" fmla="*/ 25400 w 1262484"/>
              <a:gd name="connsiteY0" fmla="*/ 0 h 6337300"/>
              <a:gd name="connsiteX1" fmla="*/ 76200 w 1262484"/>
              <a:gd name="connsiteY1" fmla="*/ 228600 h 6337300"/>
              <a:gd name="connsiteX2" fmla="*/ 63500 w 1262484"/>
              <a:gd name="connsiteY2" fmla="*/ 698500 h 6337300"/>
              <a:gd name="connsiteX3" fmla="*/ 25400 w 1262484"/>
              <a:gd name="connsiteY3" fmla="*/ 927100 h 6337300"/>
              <a:gd name="connsiteX4" fmla="*/ 63500 w 1262484"/>
              <a:gd name="connsiteY4" fmla="*/ 1181100 h 6337300"/>
              <a:gd name="connsiteX5" fmla="*/ 25400 w 1262484"/>
              <a:gd name="connsiteY5" fmla="*/ 1409700 h 6337300"/>
              <a:gd name="connsiteX6" fmla="*/ 0 w 1262484"/>
              <a:gd name="connsiteY6" fmla="*/ 1638300 h 6337300"/>
              <a:gd name="connsiteX7" fmla="*/ 63500 w 1262484"/>
              <a:gd name="connsiteY7" fmla="*/ 1828800 h 6337300"/>
              <a:gd name="connsiteX8" fmla="*/ 88900 w 1262484"/>
              <a:gd name="connsiteY8" fmla="*/ 2019300 h 6337300"/>
              <a:gd name="connsiteX9" fmla="*/ 50800 w 1262484"/>
              <a:gd name="connsiteY9" fmla="*/ 2273300 h 6337300"/>
              <a:gd name="connsiteX10" fmla="*/ 38100 w 1262484"/>
              <a:gd name="connsiteY10" fmla="*/ 2552700 h 6337300"/>
              <a:gd name="connsiteX11" fmla="*/ 63500 w 1262484"/>
              <a:gd name="connsiteY11" fmla="*/ 2794000 h 6337300"/>
              <a:gd name="connsiteX12" fmla="*/ 101600 w 1262484"/>
              <a:gd name="connsiteY12" fmla="*/ 3009900 h 6337300"/>
              <a:gd name="connsiteX13" fmla="*/ 190500 w 1262484"/>
              <a:gd name="connsiteY13" fmla="*/ 3302000 h 6337300"/>
              <a:gd name="connsiteX14" fmla="*/ 190500 w 1262484"/>
              <a:gd name="connsiteY14" fmla="*/ 3632200 h 6337300"/>
              <a:gd name="connsiteX15" fmla="*/ 203200 w 1262484"/>
              <a:gd name="connsiteY15" fmla="*/ 3898900 h 6337300"/>
              <a:gd name="connsiteX16" fmla="*/ 203200 w 1262484"/>
              <a:gd name="connsiteY16" fmla="*/ 4152900 h 6337300"/>
              <a:gd name="connsiteX17" fmla="*/ 266700 w 1262484"/>
              <a:gd name="connsiteY17" fmla="*/ 4356100 h 6337300"/>
              <a:gd name="connsiteX18" fmla="*/ 368300 w 1262484"/>
              <a:gd name="connsiteY18" fmla="*/ 4648200 h 6337300"/>
              <a:gd name="connsiteX19" fmla="*/ 419100 w 1262484"/>
              <a:gd name="connsiteY19" fmla="*/ 4940300 h 6337300"/>
              <a:gd name="connsiteX20" fmla="*/ 495300 w 1262484"/>
              <a:gd name="connsiteY20" fmla="*/ 5029200 h 6337300"/>
              <a:gd name="connsiteX21" fmla="*/ 469900 w 1262484"/>
              <a:gd name="connsiteY21" fmla="*/ 5194300 h 6337300"/>
              <a:gd name="connsiteX22" fmla="*/ 520700 w 1262484"/>
              <a:gd name="connsiteY22" fmla="*/ 5422900 h 6337300"/>
              <a:gd name="connsiteX23" fmla="*/ 558800 w 1262484"/>
              <a:gd name="connsiteY23" fmla="*/ 5651500 h 6337300"/>
              <a:gd name="connsiteX24" fmla="*/ 596900 w 1262484"/>
              <a:gd name="connsiteY24" fmla="*/ 5854700 h 6337300"/>
              <a:gd name="connsiteX25" fmla="*/ 673100 w 1262484"/>
              <a:gd name="connsiteY25" fmla="*/ 5930900 h 6337300"/>
              <a:gd name="connsiteX26" fmla="*/ 647700 w 1262484"/>
              <a:gd name="connsiteY26" fmla="*/ 6134100 h 6337300"/>
              <a:gd name="connsiteX27" fmla="*/ 647700 w 1262484"/>
              <a:gd name="connsiteY27" fmla="*/ 6311900 h 6337300"/>
              <a:gd name="connsiteX28" fmla="*/ 825500 w 1262484"/>
              <a:gd name="connsiteY28" fmla="*/ 6337300 h 6337300"/>
              <a:gd name="connsiteX29" fmla="*/ 1118468 w 1262484"/>
              <a:gd name="connsiteY29" fmla="*/ 2527052 h 6337300"/>
              <a:gd name="connsiteX30" fmla="*/ 974452 w 1262484"/>
              <a:gd name="connsiteY30" fmla="*/ 1446932 h 6337300"/>
              <a:gd name="connsiteX31" fmla="*/ 1262484 w 1262484"/>
              <a:gd name="connsiteY31" fmla="*/ 942876 h 6337300"/>
              <a:gd name="connsiteX32" fmla="*/ 1190476 w 1262484"/>
              <a:gd name="connsiteY32" fmla="*/ 6772 h 6337300"/>
              <a:gd name="connsiteX33" fmla="*/ 25400 w 1262484"/>
              <a:gd name="connsiteY33" fmla="*/ 0 h 6337300"/>
              <a:gd name="connsiteX0" fmla="*/ 25400 w 1262484"/>
              <a:gd name="connsiteY0" fmla="*/ 0 h 6337300"/>
              <a:gd name="connsiteX1" fmla="*/ 76200 w 1262484"/>
              <a:gd name="connsiteY1" fmla="*/ 228600 h 6337300"/>
              <a:gd name="connsiteX2" fmla="*/ 63500 w 1262484"/>
              <a:gd name="connsiteY2" fmla="*/ 698500 h 6337300"/>
              <a:gd name="connsiteX3" fmla="*/ 25400 w 1262484"/>
              <a:gd name="connsiteY3" fmla="*/ 927100 h 6337300"/>
              <a:gd name="connsiteX4" fmla="*/ 63500 w 1262484"/>
              <a:gd name="connsiteY4" fmla="*/ 1181100 h 6337300"/>
              <a:gd name="connsiteX5" fmla="*/ 25400 w 1262484"/>
              <a:gd name="connsiteY5" fmla="*/ 1409700 h 6337300"/>
              <a:gd name="connsiteX6" fmla="*/ 0 w 1262484"/>
              <a:gd name="connsiteY6" fmla="*/ 1638300 h 6337300"/>
              <a:gd name="connsiteX7" fmla="*/ 63500 w 1262484"/>
              <a:gd name="connsiteY7" fmla="*/ 1828800 h 6337300"/>
              <a:gd name="connsiteX8" fmla="*/ 88900 w 1262484"/>
              <a:gd name="connsiteY8" fmla="*/ 2019300 h 6337300"/>
              <a:gd name="connsiteX9" fmla="*/ 50800 w 1262484"/>
              <a:gd name="connsiteY9" fmla="*/ 2273300 h 6337300"/>
              <a:gd name="connsiteX10" fmla="*/ 38100 w 1262484"/>
              <a:gd name="connsiteY10" fmla="*/ 2552700 h 6337300"/>
              <a:gd name="connsiteX11" fmla="*/ 63500 w 1262484"/>
              <a:gd name="connsiteY11" fmla="*/ 2794000 h 6337300"/>
              <a:gd name="connsiteX12" fmla="*/ 101600 w 1262484"/>
              <a:gd name="connsiteY12" fmla="*/ 3009900 h 6337300"/>
              <a:gd name="connsiteX13" fmla="*/ 190500 w 1262484"/>
              <a:gd name="connsiteY13" fmla="*/ 3302000 h 6337300"/>
              <a:gd name="connsiteX14" fmla="*/ 190500 w 1262484"/>
              <a:gd name="connsiteY14" fmla="*/ 3632200 h 6337300"/>
              <a:gd name="connsiteX15" fmla="*/ 203200 w 1262484"/>
              <a:gd name="connsiteY15" fmla="*/ 3898900 h 6337300"/>
              <a:gd name="connsiteX16" fmla="*/ 203200 w 1262484"/>
              <a:gd name="connsiteY16" fmla="*/ 4152900 h 6337300"/>
              <a:gd name="connsiteX17" fmla="*/ 266700 w 1262484"/>
              <a:gd name="connsiteY17" fmla="*/ 4356100 h 6337300"/>
              <a:gd name="connsiteX18" fmla="*/ 368300 w 1262484"/>
              <a:gd name="connsiteY18" fmla="*/ 4648200 h 6337300"/>
              <a:gd name="connsiteX19" fmla="*/ 419100 w 1262484"/>
              <a:gd name="connsiteY19" fmla="*/ 4940300 h 6337300"/>
              <a:gd name="connsiteX20" fmla="*/ 495300 w 1262484"/>
              <a:gd name="connsiteY20" fmla="*/ 5029200 h 6337300"/>
              <a:gd name="connsiteX21" fmla="*/ 469900 w 1262484"/>
              <a:gd name="connsiteY21" fmla="*/ 5194300 h 6337300"/>
              <a:gd name="connsiteX22" fmla="*/ 520700 w 1262484"/>
              <a:gd name="connsiteY22" fmla="*/ 5422900 h 6337300"/>
              <a:gd name="connsiteX23" fmla="*/ 558800 w 1262484"/>
              <a:gd name="connsiteY23" fmla="*/ 5651500 h 6337300"/>
              <a:gd name="connsiteX24" fmla="*/ 596900 w 1262484"/>
              <a:gd name="connsiteY24" fmla="*/ 5854700 h 6337300"/>
              <a:gd name="connsiteX25" fmla="*/ 673100 w 1262484"/>
              <a:gd name="connsiteY25" fmla="*/ 5930900 h 6337300"/>
              <a:gd name="connsiteX26" fmla="*/ 647700 w 1262484"/>
              <a:gd name="connsiteY26" fmla="*/ 6134100 h 6337300"/>
              <a:gd name="connsiteX27" fmla="*/ 647700 w 1262484"/>
              <a:gd name="connsiteY27" fmla="*/ 6311900 h 6337300"/>
              <a:gd name="connsiteX28" fmla="*/ 825500 w 1262484"/>
              <a:gd name="connsiteY28" fmla="*/ 6337300 h 6337300"/>
              <a:gd name="connsiteX29" fmla="*/ 1118468 w 1262484"/>
              <a:gd name="connsiteY29" fmla="*/ 2527052 h 6337300"/>
              <a:gd name="connsiteX30" fmla="*/ 1046460 w 1262484"/>
              <a:gd name="connsiteY30" fmla="*/ 1518940 h 6337300"/>
              <a:gd name="connsiteX31" fmla="*/ 1262484 w 1262484"/>
              <a:gd name="connsiteY31" fmla="*/ 942876 h 6337300"/>
              <a:gd name="connsiteX32" fmla="*/ 1190476 w 1262484"/>
              <a:gd name="connsiteY32" fmla="*/ 6772 h 6337300"/>
              <a:gd name="connsiteX33" fmla="*/ 25400 w 1262484"/>
              <a:gd name="connsiteY33" fmla="*/ 0 h 6337300"/>
              <a:gd name="connsiteX0" fmla="*/ 25400 w 1262484"/>
              <a:gd name="connsiteY0" fmla="*/ 0 h 6337300"/>
              <a:gd name="connsiteX1" fmla="*/ 76200 w 1262484"/>
              <a:gd name="connsiteY1" fmla="*/ 228600 h 6337300"/>
              <a:gd name="connsiteX2" fmla="*/ 63500 w 1262484"/>
              <a:gd name="connsiteY2" fmla="*/ 698500 h 6337300"/>
              <a:gd name="connsiteX3" fmla="*/ 25400 w 1262484"/>
              <a:gd name="connsiteY3" fmla="*/ 927100 h 6337300"/>
              <a:gd name="connsiteX4" fmla="*/ 63500 w 1262484"/>
              <a:gd name="connsiteY4" fmla="*/ 1181100 h 6337300"/>
              <a:gd name="connsiteX5" fmla="*/ 25400 w 1262484"/>
              <a:gd name="connsiteY5" fmla="*/ 1409700 h 6337300"/>
              <a:gd name="connsiteX6" fmla="*/ 0 w 1262484"/>
              <a:gd name="connsiteY6" fmla="*/ 1638300 h 6337300"/>
              <a:gd name="connsiteX7" fmla="*/ 63500 w 1262484"/>
              <a:gd name="connsiteY7" fmla="*/ 1828800 h 6337300"/>
              <a:gd name="connsiteX8" fmla="*/ 88900 w 1262484"/>
              <a:gd name="connsiteY8" fmla="*/ 2019300 h 6337300"/>
              <a:gd name="connsiteX9" fmla="*/ 50800 w 1262484"/>
              <a:gd name="connsiteY9" fmla="*/ 2273300 h 6337300"/>
              <a:gd name="connsiteX10" fmla="*/ 38100 w 1262484"/>
              <a:gd name="connsiteY10" fmla="*/ 2552700 h 6337300"/>
              <a:gd name="connsiteX11" fmla="*/ 63500 w 1262484"/>
              <a:gd name="connsiteY11" fmla="*/ 2794000 h 6337300"/>
              <a:gd name="connsiteX12" fmla="*/ 101600 w 1262484"/>
              <a:gd name="connsiteY12" fmla="*/ 3009900 h 6337300"/>
              <a:gd name="connsiteX13" fmla="*/ 190500 w 1262484"/>
              <a:gd name="connsiteY13" fmla="*/ 3302000 h 6337300"/>
              <a:gd name="connsiteX14" fmla="*/ 190500 w 1262484"/>
              <a:gd name="connsiteY14" fmla="*/ 3632200 h 6337300"/>
              <a:gd name="connsiteX15" fmla="*/ 203200 w 1262484"/>
              <a:gd name="connsiteY15" fmla="*/ 3898900 h 6337300"/>
              <a:gd name="connsiteX16" fmla="*/ 203200 w 1262484"/>
              <a:gd name="connsiteY16" fmla="*/ 4152900 h 6337300"/>
              <a:gd name="connsiteX17" fmla="*/ 266700 w 1262484"/>
              <a:gd name="connsiteY17" fmla="*/ 4356100 h 6337300"/>
              <a:gd name="connsiteX18" fmla="*/ 368300 w 1262484"/>
              <a:gd name="connsiteY18" fmla="*/ 4648200 h 6337300"/>
              <a:gd name="connsiteX19" fmla="*/ 419100 w 1262484"/>
              <a:gd name="connsiteY19" fmla="*/ 4940300 h 6337300"/>
              <a:gd name="connsiteX20" fmla="*/ 495300 w 1262484"/>
              <a:gd name="connsiteY20" fmla="*/ 5029200 h 6337300"/>
              <a:gd name="connsiteX21" fmla="*/ 469900 w 1262484"/>
              <a:gd name="connsiteY21" fmla="*/ 5194300 h 6337300"/>
              <a:gd name="connsiteX22" fmla="*/ 520700 w 1262484"/>
              <a:gd name="connsiteY22" fmla="*/ 5422900 h 6337300"/>
              <a:gd name="connsiteX23" fmla="*/ 558800 w 1262484"/>
              <a:gd name="connsiteY23" fmla="*/ 5651500 h 6337300"/>
              <a:gd name="connsiteX24" fmla="*/ 596900 w 1262484"/>
              <a:gd name="connsiteY24" fmla="*/ 5854700 h 6337300"/>
              <a:gd name="connsiteX25" fmla="*/ 673100 w 1262484"/>
              <a:gd name="connsiteY25" fmla="*/ 5930900 h 6337300"/>
              <a:gd name="connsiteX26" fmla="*/ 647700 w 1262484"/>
              <a:gd name="connsiteY26" fmla="*/ 6134100 h 6337300"/>
              <a:gd name="connsiteX27" fmla="*/ 647700 w 1262484"/>
              <a:gd name="connsiteY27" fmla="*/ 6311900 h 6337300"/>
              <a:gd name="connsiteX28" fmla="*/ 825500 w 1262484"/>
              <a:gd name="connsiteY28" fmla="*/ 6337300 h 6337300"/>
              <a:gd name="connsiteX29" fmla="*/ 1118468 w 1262484"/>
              <a:gd name="connsiteY29" fmla="*/ 2527052 h 6337300"/>
              <a:gd name="connsiteX30" fmla="*/ 1190476 w 1262484"/>
              <a:gd name="connsiteY30" fmla="*/ 1518940 h 6337300"/>
              <a:gd name="connsiteX31" fmla="*/ 1262484 w 1262484"/>
              <a:gd name="connsiteY31" fmla="*/ 942876 h 6337300"/>
              <a:gd name="connsiteX32" fmla="*/ 1190476 w 1262484"/>
              <a:gd name="connsiteY32" fmla="*/ 6772 h 6337300"/>
              <a:gd name="connsiteX33" fmla="*/ 25400 w 1262484"/>
              <a:gd name="connsiteY33" fmla="*/ 0 h 6337300"/>
              <a:gd name="connsiteX0" fmla="*/ 25400 w 1334492"/>
              <a:gd name="connsiteY0" fmla="*/ 0 h 6337300"/>
              <a:gd name="connsiteX1" fmla="*/ 76200 w 1334492"/>
              <a:gd name="connsiteY1" fmla="*/ 228600 h 6337300"/>
              <a:gd name="connsiteX2" fmla="*/ 63500 w 1334492"/>
              <a:gd name="connsiteY2" fmla="*/ 698500 h 6337300"/>
              <a:gd name="connsiteX3" fmla="*/ 25400 w 1334492"/>
              <a:gd name="connsiteY3" fmla="*/ 927100 h 6337300"/>
              <a:gd name="connsiteX4" fmla="*/ 63500 w 1334492"/>
              <a:gd name="connsiteY4" fmla="*/ 1181100 h 6337300"/>
              <a:gd name="connsiteX5" fmla="*/ 25400 w 1334492"/>
              <a:gd name="connsiteY5" fmla="*/ 1409700 h 6337300"/>
              <a:gd name="connsiteX6" fmla="*/ 0 w 1334492"/>
              <a:gd name="connsiteY6" fmla="*/ 1638300 h 6337300"/>
              <a:gd name="connsiteX7" fmla="*/ 63500 w 1334492"/>
              <a:gd name="connsiteY7" fmla="*/ 1828800 h 6337300"/>
              <a:gd name="connsiteX8" fmla="*/ 88900 w 1334492"/>
              <a:gd name="connsiteY8" fmla="*/ 2019300 h 6337300"/>
              <a:gd name="connsiteX9" fmla="*/ 50800 w 1334492"/>
              <a:gd name="connsiteY9" fmla="*/ 2273300 h 6337300"/>
              <a:gd name="connsiteX10" fmla="*/ 38100 w 1334492"/>
              <a:gd name="connsiteY10" fmla="*/ 2552700 h 6337300"/>
              <a:gd name="connsiteX11" fmla="*/ 63500 w 1334492"/>
              <a:gd name="connsiteY11" fmla="*/ 2794000 h 6337300"/>
              <a:gd name="connsiteX12" fmla="*/ 101600 w 1334492"/>
              <a:gd name="connsiteY12" fmla="*/ 3009900 h 6337300"/>
              <a:gd name="connsiteX13" fmla="*/ 190500 w 1334492"/>
              <a:gd name="connsiteY13" fmla="*/ 3302000 h 6337300"/>
              <a:gd name="connsiteX14" fmla="*/ 190500 w 1334492"/>
              <a:gd name="connsiteY14" fmla="*/ 3632200 h 6337300"/>
              <a:gd name="connsiteX15" fmla="*/ 203200 w 1334492"/>
              <a:gd name="connsiteY15" fmla="*/ 3898900 h 6337300"/>
              <a:gd name="connsiteX16" fmla="*/ 203200 w 1334492"/>
              <a:gd name="connsiteY16" fmla="*/ 4152900 h 6337300"/>
              <a:gd name="connsiteX17" fmla="*/ 266700 w 1334492"/>
              <a:gd name="connsiteY17" fmla="*/ 4356100 h 6337300"/>
              <a:gd name="connsiteX18" fmla="*/ 368300 w 1334492"/>
              <a:gd name="connsiteY18" fmla="*/ 4648200 h 6337300"/>
              <a:gd name="connsiteX19" fmla="*/ 419100 w 1334492"/>
              <a:gd name="connsiteY19" fmla="*/ 4940300 h 6337300"/>
              <a:gd name="connsiteX20" fmla="*/ 495300 w 1334492"/>
              <a:gd name="connsiteY20" fmla="*/ 5029200 h 6337300"/>
              <a:gd name="connsiteX21" fmla="*/ 469900 w 1334492"/>
              <a:gd name="connsiteY21" fmla="*/ 5194300 h 6337300"/>
              <a:gd name="connsiteX22" fmla="*/ 520700 w 1334492"/>
              <a:gd name="connsiteY22" fmla="*/ 5422900 h 6337300"/>
              <a:gd name="connsiteX23" fmla="*/ 558800 w 1334492"/>
              <a:gd name="connsiteY23" fmla="*/ 5651500 h 6337300"/>
              <a:gd name="connsiteX24" fmla="*/ 596900 w 1334492"/>
              <a:gd name="connsiteY24" fmla="*/ 5854700 h 6337300"/>
              <a:gd name="connsiteX25" fmla="*/ 673100 w 1334492"/>
              <a:gd name="connsiteY25" fmla="*/ 5930900 h 6337300"/>
              <a:gd name="connsiteX26" fmla="*/ 647700 w 1334492"/>
              <a:gd name="connsiteY26" fmla="*/ 6134100 h 6337300"/>
              <a:gd name="connsiteX27" fmla="*/ 647700 w 1334492"/>
              <a:gd name="connsiteY27" fmla="*/ 6311900 h 6337300"/>
              <a:gd name="connsiteX28" fmla="*/ 825500 w 1334492"/>
              <a:gd name="connsiteY28" fmla="*/ 6337300 h 6337300"/>
              <a:gd name="connsiteX29" fmla="*/ 1334492 w 1334492"/>
              <a:gd name="connsiteY29" fmla="*/ 2455044 h 6337300"/>
              <a:gd name="connsiteX30" fmla="*/ 1190476 w 1334492"/>
              <a:gd name="connsiteY30" fmla="*/ 1518940 h 6337300"/>
              <a:gd name="connsiteX31" fmla="*/ 1262484 w 1334492"/>
              <a:gd name="connsiteY31" fmla="*/ 942876 h 6337300"/>
              <a:gd name="connsiteX32" fmla="*/ 1190476 w 1334492"/>
              <a:gd name="connsiteY32" fmla="*/ 6772 h 6337300"/>
              <a:gd name="connsiteX33" fmla="*/ 25400 w 1334492"/>
              <a:gd name="connsiteY33" fmla="*/ 0 h 6337300"/>
              <a:gd name="connsiteX0" fmla="*/ 25400 w 1982564"/>
              <a:gd name="connsiteY0" fmla="*/ 0 h 6388100"/>
              <a:gd name="connsiteX1" fmla="*/ 76200 w 1982564"/>
              <a:gd name="connsiteY1" fmla="*/ 228600 h 6388100"/>
              <a:gd name="connsiteX2" fmla="*/ 63500 w 1982564"/>
              <a:gd name="connsiteY2" fmla="*/ 698500 h 6388100"/>
              <a:gd name="connsiteX3" fmla="*/ 25400 w 1982564"/>
              <a:gd name="connsiteY3" fmla="*/ 927100 h 6388100"/>
              <a:gd name="connsiteX4" fmla="*/ 63500 w 1982564"/>
              <a:gd name="connsiteY4" fmla="*/ 1181100 h 6388100"/>
              <a:gd name="connsiteX5" fmla="*/ 25400 w 1982564"/>
              <a:gd name="connsiteY5" fmla="*/ 1409700 h 6388100"/>
              <a:gd name="connsiteX6" fmla="*/ 0 w 1982564"/>
              <a:gd name="connsiteY6" fmla="*/ 1638300 h 6388100"/>
              <a:gd name="connsiteX7" fmla="*/ 63500 w 1982564"/>
              <a:gd name="connsiteY7" fmla="*/ 1828800 h 6388100"/>
              <a:gd name="connsiteX8" fmla="*/ 88900 w 1982564"/>
              <a:gd name="connsiteY8" fmla="*/ 2019300 h 6388100"/>
              <a:gd name="connsiteX9" fmla="*/ 50800 w 1982564"/>
              <a:gd name="connsiteY9" fmla="*/ 2273300 h 6388100"/>
              <a:gd name="connsiteX10" fmla="*/ 38100 w 1982564"/>
              <a:gd name="connsiteY10" fmla="*/ 2552700 h 6388100"/>
              <a:gd name="connsiteX11" fmla="*/ 63500 w 1982564"/>
              <a:gd name="connsiteY11" fmla="*/ 2794000 h 6388100"/>
              <a:gd name="connsiteX12" fmla="*/ 101600 w 1982564"/>
              <a:gd name="connsiteY12" fmla="*/ 3009900 h 6388100"/>
              <a:gd name="connsiteX13" fmla="*/ 190500 w 1982564"/>
              <a:gd name="connsiteY13" fmla="*/ 3302000 h 6388100"/>
              <a:gd name="connsiteX14" fmla="*/ 190500 w 1982564"/>
              <a:gd name="connsiteY14" fmla="*/ 3632200 h 6388100"/>
              <a:gd name="connsiteX15" fmla="*/ 203200 w 1982564"/>
              <a:gd name="connsiteY15" fmla="*/ 3898900 h 6388100"/>
              <a:gd name="connsiteX16" fmla="*/ 203200 w 1982564"/>
              <a:gd name="connsiteY16" fmla="*/ 4152900 h 6388100"/>
              <a:gd name="connsiteX17" fmla="*/ 266700 w 1982564"/>
              <a:gd name="connsiteY17" fmla="*/ 4356100 h 6388100"/>
              <a:gd name="connsiteX18" fmla="*/ 368300 w 1982564"/>
              <a:gd name="connsiteY18" fmla="*/ 4648200 h 6388100"/>
              <a:gd name="connsiteX19" fmla="*/ 419100 w 1982564"/>
              <a:gd name="connsiteY19" fmla="*/ 4940300 h 6388100"/>
              <a:gd name="connsiteX20" fmla="*/ 495300 w 1982564"/>
              <a:gd name="connsiteY20" fmla="*/ 5029200 h 6388100"/>
              <a:gd name="connsiteX21" fmla="*/ 469900 w 1982564"/>
              <a:gd name="connsiteY21" fmla="*/ 5194300 h 6388100"/>
              <a:gd name="connsiteX22" fmla="*/ 520700 w 1982564"/>
              <a:gd name="connsiteY22" fmla="*/ 5422900 h 6388100"/>
              <a:gd name="connsiteX23" fmla="*/ 558800 w 1982564"/>
              <a:gd name="connsiteY23" fmla="*/ 5651500 h 6388100"/>
              <a:gd name="connsiteX24" fmla="*/ 596900 w 1982564"/>
              <a:gd name="connsiteY24" fmla="*/ 5854700 h 6388100"/>
              <a:gd name="connsiteX25" fmla="*/ 673100 w 1982564"/>
              <a:gd name="connsiteY25" fmla="*/ 5930900 h 6388100"/>
              <a:gd name="connsiteX26" fmla="*/ 647700 w 1982564"/>
              <a:gd name="connsiteY26" fmla="*/ 6134100 h 6388100"/>
              <a:gd name="connsiteX27" fmla="*/ 647700 w 1982564"/>
              <a:gd name="connsiteY27" fmla="*/ 6311900 h 6388100"/>
              <a:gd name="connsiteX28" fmla="*/ 1982564 w 1982564"/>
              <a:gd name="connsiteY28" fmla="*/ 6388100 h 6388100"/>
              <a:gd name="connsiteX29" fmla="*/ 1334492 w 1982564"/>
              <a:gd name="connsiteY29" fmla="*/ 2455044 h 6388100"/>
              <a:gd name="connsiteX30" fmla="*/ 1190476 w 1982564"/>
              <a:gd name="connsiteY30" fmla="*/ 1518940 h 6388100"/>
              <a:gd name="connsiteX31" fmla="*/ 1262484 w 1982564"/>
              <a:gd name="connsiteY31" fmla="*/ 942876 h 6388100"/>
              <a:gd name="connsiteX32" fmla="*/ 1190476 w 1982564"/>
              <a:gd name="connsiteY32" fmla="*/ 6772 h 6388100"/>
              <a:gd name="connsiteX33" fmla="*/ 25400 w 1982564"/>
              <a:gd name="connsiteY33" fmla="*/ 0 h 6388100"/>
              <a:gd name="connsiteX0" fmla="*/ 0 w 2160220"/>
              <a:gd name="connsiteY0" fmla="*/ 0 h 6381328"/>
              <a:gd name="connsiteX1" fmla="*/ 253856 w 2160220"/>
              <a:gd name="connsiteY1" fmla="*/ 221828 h 6381328"/>
              <a:gd name="connsiteX2" fmla="*/ 241156 w 2160220"/>
              <a:gd name="connsiteY2" fmla="*/ 691728 h 6381328"/>
              <a:gd name="connsiteX3" fmla="*/ 203056 w 2160220"/>
              <a:gd name="connsiteY3" fmla="*/ 920328 h 6381328"/>
              <a:gd name="connsiteX4" fmla="*/ 241156 w 2160220"/>
              <a:gd name="connsiteY4" fmla="*/ 1174328 h 6381328"/>
              <a:gd name="connsiteX5" fmla="*/ 203056 w 2160220"/>
              <a:gd name="connsiteY5" fmla="*/ 1402928 h 6381328"/>
              <a:gd name="connsiteX6" fmla="*/ 177656 w 2160220"/>
              <a:gd name="connsiteY6" fmla="*/ 1631528 h 6381328"/>
              <a:gd name="connsiteX7" fmla="*/ 241156 w 2160220"/>
              <a:gd name="connsiteY7" fmla="*/ 1822028 h 6381328"/>
              <a:gd name="connsiteX8" fmla="*/ 266556 w 2160220"/>
              <a:gd name="connsiteY8" fmla="*/ 2012528 h 6381328"/>
              <a:gd name="connsiteX9" fmla="*/ 228456 w 2160220"/>
              <a:gd name="connsiteY9" fmla="*/ 2266528 h 6381328"/>
              <a:gd name="connsiteX10" fmla="*/ 215756 w 2160220"/>
              <a:gd name="connsiteY10" fmla="*/ 2545928 h 6381328"/>
              <a:gd name="connsiteX11" fmla="*/ 241156 w 2160220"/>
              <a:gd name="connsiteY11" fmla="*/ 2787228 h 6381328"/>
              <a:gd name="connsiteX12" fmla="*/ 279256 w 2160220"/>
              <a:gd name="connsiteY12" fmla="*/ 3003128 h 6381328"/>
              <a:gd name="connsiteX13" fmla="*/ 368156 w 2160220"/>
              <a:gd name="connsiteY13" fmla="*/ 3295228 h 6381328"/>
              <a:gd name="connsiteX14" fmla="*/ 368156 w 2160220"/>
              <a:gd name="connsiteY14" fmla="*/ 3625428 h 6381328"/>
              <a:gd name="connsiteX15" fmla="*/ 380856 w 2160220"/>
              <a:gd name="connsiteY15" fmla="*/ 3892128 h 6381328"/>
              <a:gd name="connsiteX16" fmla="*/ 380856 w 2160220"/>
              <a:gd name="connsiteY16" fmla="*/ 4146128 h 6381328"/>
              <a:gd name="connsiteX17" fmla="*/ 444356 w 2160220"/>
              <a:gd name="connsiteY17" fmla="*/ 4349328 h 6381328"/>
              <a:gd name="connsiteX18" fmla="*/ 545956 w 2160220"/>
              <a:gd name="connsiteY18" fmla="*/ 4641428 h 6381328"/>
              <a:gd name="connsiteX19" fmla="*/ 596756 w 2160220"/>
              <a:gd name="connsiteY19" fmla="*/ 4933528 h 6381328"/>
              <a:gd name="connsiteX20" fmla="*/ 672956 w 2160220"/>
              <a:gd name="connsiteY20" fmla="*/ 5022428 h 6381328"/>
              <a:gd name="connsiteX21" fmla="*/ 647556 w 2160220"/>
              <a:gd name="connsiteY21" fmla="*/ 5187528 h 6381328"/>
              <a:gd name="connsiteX22" fmla="*/ 698356 w 2160220"/>
              <a:gd name="connsiteY22" fmla="*/ 5416128 h 6381328"/>
              <a:gd name="connsiteX23" fmla="*/ 736456 w 2160220"/>
              <a:gd name="connsiteY23" fmla="*/ 5644728 h 6381328"/>
              <a:gd name="connsiteX24" fmla="*/ 774556 w 2160220"/>
              <a:gd name="connsiteY24" fmla="*/ 5847928 h 6381328"/>
              <a:gd name="connsiteX25" fmla="*/ 850756 w 2160220"/>
              <a:gd name="connsiteY25" fmla="*/ 5924128 h 6381328"/>
              <a:gd name="connsiteX26" fmla="*/ 825356 w 2160220"/>
              <a:gd name="connsiteY26" fmla="*/ 6127328 h 6381328"/>
              <a:gd name="connsiteX27" fmla="*/ 825356 w 2160220"/>
              <a:gd name="connsiteY27" fmla="*/ 6305128 h 6381328"/>
              <a:gd name="connsiteX28" fmla="*/ 2160220 w 2160220"/>
              <a:gd name="connsiteY28" fmla="*/ 6381328 h 6381328"/>
              <a:gd name="connsiteX29" fmla="*/ 1512148 w 2160220"/>
              <a:gd name="connsiteY29" fmla="*/ 2448272 h 6381328"/>
              <a:gd name="connsiteX30" fmla="*/ 1368132 w 2160220"/>
              <a:gd name="connsiteY30" fmla="*/ 1512168 h 6381328"/>
              <a:gd name="connsiteX31" fmla="*/ 1440140 w 2160220"/>
              <a:gd name="connsiteY31" fmla="*/ 936104 h 6381328"/>
              <a:gd name="connsiteX32" fmla="*/ 1368132 w 2160220"/>
              <a:gd name="connsiteY32" fmla="*/ 0 h 6381328"/>
              <a:gd name="connsiteX33" fmla="*/ 0 w 2160220"/>
              <a:gd name="connsiteY33" fmla="*/ 0 h 6381328"/>
              <a:gd name="connsiteX0" fmla="*/ 0 w 2160220"/>
              <a:gd name="connsiteY0" fmla="*/ 0 h 6381328"/>
              <a:gd name="connsiteX1" fmla="*/ 72000 w 2160220"/>
              <a:gd name="connsiteY1" fmla="*/ 432048 h 6381328"/>
              <a:gd name="connsiteX2" fmla="*/ 241156 w 2160220"/>
              <a:gd name="connsiteY2" fmla="*/ 691728 h 6381328"/>
              <a:gd name="connsiteX3" fmla="*/ 203056 w 2160220"/>
              <a:gd name="connsiteY3" fmla="*/ 920328 h 6381328"/>
              <a:gd name="connsiteX4" fmla="*/ 241156 w 2160220"/>
              <a:gd name="connsiteY4" fmla="*/ 1174328 h 6381328"/>
              <a:gd name="connsiteX5" fmla="*/ 203056 w 2160220"/>
              <a:gd name="connsiteY5" fmla="*/ 1402928 h 6381328"/>
              <a:gd name="connsiteX6" fmla="*/ 177656 w 2160220"/>
              <a:gd name="connsiteY6" fmla="*/ 1631528 h 6381328"/>
              <a:gd name="connsiteX7" fmla="*/ 241156 w 2160220"/>
              <a:gd name="connsiteY7" fmla="*/ 1822028 h 6381328"/>
              <a:gd name="connsiteX8" fmla="*/ 266556 w 2160220"/>
              <a:gd name="connsiteY8" fmla="*/ 2012528 h 6381328"/>
              <a:gd name="connsiteX9" fmla="*/ 228456 w 2160220"/>
              <a:gd name="connsiteY9" fmla="*/ 2266528 h 6381328"/>
              <a:gd name="connsiteX10" fmla="*/ 215756 w 2160220"/>
              <a:gd name="connsiteY10" fmla="*/ 2545928 h 6381328"/>
              <a:gd name="connsiteX11" fmla="*/ 241156 w 2160220"/>
              <a:gd name="connsiteY11" fmla="*/ 2787228 h 6381328"/>
              <a:gd name="connsiteX12" fmla="*/ 279256 w 2160220"/>
              <a:gd name="connsiteY12" fmla="*/ 3003128 h 6381328"/>
              <a:gd name="connsiteX13" fmla="*/ 368156 w 2160220"/>
              <a:gd name="connsiteY13" fmla="*/ 3295228 h 6381328"/>
              <a:gd name="connsiteX14" fmla="*/ 368156 w 2160220"/>
              <a:gd name="connsiteY14" fmla="*/ 3625428 h 6381328"/>
              <a:gd name="connsiteX15" fmla="*/ 380856 w 2160220"/>
              <a:gd name="connsiteY15" fmla="*/ 3892128 h 6381328"/>
              <a:gd name="connsiteX16" fmla="*/ 380856 w 2160220"/>
              <a:gd name="connsiteY16" fmla="*/ 4146128 h 6381328"/>
              <a:gd name="connsiteX17" fmla="*/ 444356 w 2160220"/>
              <a:gd name="connsiteY17" fmla="*/ 4349328 h 6381328"/>
              <a:gd name="connsiteX18" fmla="*/ 545956 w 2160220"/>
              <a:gd name="connsiteY18" fmla="*/ 4641428 h 6381328"/>
              <a:gd name="connsiteX19" fmla="*/ 596756 w 2160220"/>
              <a:gd name="connsiteY19" fmla="*/ 4933528 h 6381328"/>
              <a:gd name="connsiteX20" fmla="*/ 672956 w 2160220"/>
              <a:gd name="connsiteY20" fmla="*/ 5022428 h 6381328"/>
              <a:gd name="connsiteX21" fmla="*/ 647556 w 2160220"/>
              <a:gd name="connsiteY21" fmla="*/ 5187528 h 6381328"/>
              <a:gd name="connsiteX22" fmla="*/ 698356 w 2160220"/>
              <a:gd name="connsiteY22" fmla="*/ 5416128 h 6381328"/>
              <a:gd name="connsiteX23" fmla="*/ 736456 w 2160220"/>
              <a:gd name="connsiteY23" fmla="*/ 5644728 h 6381328"/>
              <a:gd name="connsiteX24" fmla="*/ 774556 w 2160220"/>
              <a:gd name="connsiteY24" fmla="*/ 5847928 h 6381328"/>
              <a:gd name="connsiteX25" fmla="*/ 850756 w 2160220"/>
              <a:gd name="connsiteY25" fmla="*/ 5924128 h 6381328"/>
              <a:gd name="connsiteX26" fmla="*/ 825356 w 2160220"/>
              <a:gd name="connsiteY26" fmla="*/ 6127328 h 6381328"/>
              <a:gd name="connsiteX27" fmla="*/ 825356 w 2160220"/>
              <a:gd name="connsiteY27" fmla="*/ 6305128 h 6381328"/>
              <a:gd name="connsiteX28" fmla="*/ 2160220 w 2160220"/>
              <a:gd name="connsiteY28" fmla="*/ 6381328 h 6381328"/>
              <a:gd name="connsiteX29" fmla="*/ 1512148 w 2160220"/>
              <a:gd name="connsiteY29" fmla="*/ 2448272 h 6381328"/>
              <a:gd name="connsiteX30" fmla="*/ 1368132 w 2160220"/>
              <a:gd name="connsiteY30" fmla="*/ 1512168 h 6381328"/>
              <a:gd name="connsiteX31" fmla="*/ 1440140 w 2160220"/>
              <a:gd name="connsiteY31" fmla="*/ 936104 h 6381328"/>
              <a:gd name="connsiteX32" fmla="*/ 1368132 w 2160220"/>
              <a:gd name="connsiteY32" fmla="*/ 0 h 6381328"/>
              <a:gd name="connsiteX33" fmla="*/ 0 w 2160220"/>
              <a:gd name="connsiteY33" fmla="*/ 0 h 6381328"/>
              <a:gd name="connsiteX0" fmla="*/ 0 w 2160220"/>
              <a:gd name="connsiteY0" fmla="*/ 0 h 6381328"/>
              <a:gd name="connsiteX1" fmla="*/ 241156 w 2160220"/>
              <a:gd name="connsiteY1" fmla="*/ 691728 h 6381328"/>
              <a:gd name="connsiteX2" fmla="*/ 203056 w 2160220"/>
              <a:gd name="connsiteY2" fmla="*/ 920328 h 6381328"/>
              <a:gd name="connsiteX3" fmla="*/ 241156 w 2160220"/>
              <a:gd name="connsiteY3" fmla="*/ 1174328 h 6381328"/>
              <a:gd name="connsiteX4" fmla="*/ 203056 w 2160220"/>
              <a:gd name="connsiteY4" fmla="*/ 1402928 h 6381328"/>
              <a:gd name="connsiteX5" fmla="*/ 177656 w 2160220"/>
              <a:gd name="connsiteY5" fmla="*/ 1631528 h 6381328"/>
              <a:gd name="connsiteX6" fmla="*/ 241156 w 2160220"/>
              <a:gd name="connsiteY6" fmla="*/ 1822028 h 6381328"/>
              <a:gd name="connsiteX7" fmla="*/ 266556 w 2160220"/>
              <a:gd name="connsiteY7" fmla="*/ 2012528 h 6381328"/>
              <a:gd name="connsiteX8" fmla="*/ 228456 w 2160220"/>
              <a:gd name="connsiteY8" fmla="*/ 2266528 h 6381328"/>
              <a:gd name="connsiteX9" fmla="*/ 215756 w 2160220"/>
              <a:gd name="connsiteY9" fmla="*/ 2545928 h 6381328"/>
              <a:gd name="connsiteX10" fmla="*/ 241156 w 2160220"/>
              <a:gd name="connsiteY10" fmla="*/ 2787228 h 6381328"/>
              <a:gd name="connsiteX11" fmla="*/ 279256 w 2160220"/>
              <a:gd name="connsiteY11" fmla="*/ 3003128 h 6381328"/>
              <a:gd name="connsiteX12" fmla="*/ 368156 w 2160220"/>
              <a:gd name="connsiteY12" fmla="*/ 3295228 h 6381328"/>
              <a:gd name="connsiteX13" fmla="*/ 368156 w 2160220"/>
              <a:gd name="connsiteY13" fmla="*/ 3625428 h 6381328"/>
              <a:gd name="connsiteX14" fmla="*/ 380856 w 2160220"/>
              <a:gd name="connsiteY14" fmla="*/ 3892128 h 6381328"/>
              <a:gd name="connsiteX15" fmla="*/ 380856 w 2160220"/>
              <a:gd name="connsiteY15" fmla="*/ 4146128 h 6381328"/>
              <a:gd name="connsiteX16" fmla="*/ 444356 w 2160220"/>
              <a:gd name="connsiteY16" fmla="*/ 4349328 h 6381328"/>
              <a:gd name="connsiteX17" fmla="*/ 545956 w 2160220"/>
              <a:gd name="connsiteY17" fmla="*/ 4641428 h 6381328"/>
              <a:gd name="connsiteX18" fmla="*/ 596756 w 2160220"/>
              <a:gd name="connsiteY18" fmla="*/ 4933528 h 6381328"/>
              <a:gd name="connsiteX19" fmla="*/ 672956 w 2160220"/>
              <a:gd name="connsiteY19" fmla="*/ 5022428 h 6381328"/>
              <a:gd name="connsiteX20" fmla="*/ 647556 w 2160220"/>
              <a:gd name="connsiteY20" fmla="*/ 5187528 h 6381328"/>
              <a:gd name="connsiteX21" fmla="*/ 698356 w 2160220"/>
              <a:gd name="connsiteY21" fmla="*/ 5416128 h 6381328"/>
              <a:gd name="connsiteX22" fmla="*/ 736456 w 2160220"/>
              <a:gd name="connsiteY22" fmla="*/ 5644728 h 6381328"/>
              <a:gd name="connsiteX23" fmla="*/ 774556 w 2160220"/>
              <a:gd name="connsiteY23" fmla="*/ 5847928 h 6381328"/>
              <a:gd name="connsiteX24" fmla="*/ 850756 w 2160220"/>
              <a:gd name="connsiteY24" fmla="*/ 5924128 h 6381328"/>
              <a:gd name="connsiteX25" fmla="*/ 825356 w 2160220"/>
              <a:gd name="connsiteY25" fmla="*/ 6127328 h 6381328"/>
              <a:gd name="connsiteX26" fmla="*/ 825356 w 2160220"/>
              <a:gd name="connsiteY26" fmla="*/ 6305128 h 6381328"/>
              <a:gd name="connsiteX27" fmla="*/ 2160220 w 2160220"/>
              <a:gd name="connsiteY27" fmla="*/ 6381328 h 6381328"/>
              <a:gd name="connsiteX28" fmla="*/ 1512148 w 2160220"/>
              <a:gd name="connsiteY28" fmla="*/ 2448272 h 6381328"/>
              <a:gd name="connsiteX29" fmla="*/ 1368132 w 2160220"/>
              <a:gd name="connsiteY29" fmla="*/ 1512168 h 6381328"/>
              <a:gd name="connsiteX30" fmla="*/ 1440140 w 2160220"/>
              <a:gd name="connsiteY30" fmla="*/ 936104 h 6381328"/>
              <a:gd name="connsiteX31" fmla="*/ 1368132 w 2160220"/>
              <a:gd name="connsiteY31" fmla="*/ 0 h 6381328"/>
              <a:gd name="connsiteX32" fmla="*/ 0 w 2160220"/>
              <a:gd name="connsiteY32" fmla="*/ 0 h 6381328"/>
              <a:gd name="connsiteX0" fmla="*/ 0 w 2160220"/>
              <a:gd name="connsiteY0" fmla="*/ 0 h 6381328"/>
              <a:gd name="connsiteX1" fmla="*/ 203056 w 2160220"/>
              <a:gd name="connsiteY1" fmla="*/ 920328 h 6381328"/>
              <a:gd name="connsiteX2" fmla="*/ 241156 w 2160220"/>
              <a:gd name="connsiteY2" fmla="*/ 1174328 h 6381328"/>
              <a:gd name="connsiteX3" fmla="*/ 203056 w 2160220"/>
              <a:gd name="connsiteY3" fmla="*/ 1402928 h 6381328"/>
              <a:gd name="connsiteX4" fmla="*/ 177656 w 2160220"/>
              <a:gd name="connsiteY4" fmla="*/ 1631528 h 6381328"/>
              <a:gd name="connsiteX5" fmla="*/ 241156 w 2160220"/>
              <a:gd name="connsiteY5" fmla="*/ 1822028 h 6381328"/>
              <a:gd name="connsiteX6" fmla="*/ 266556 w 2160220"/>
              <a:gd name="connsiteY6" fmla="*/ 2012528 h 6381328"/>
              <a:gd name="connsiteX7" fmla="*/ 228456 w 2160220"/>
              <a:gd name="connsiteY7" fmla="*/ 2266528 h 6381328"/>
              <a:gd name="connsiteX8" fmla="*/ 215756 w 2160220"/>
              <a:gd name="connsiteY8" fmla="*/ 2545928 h 6381328"/>
              <a:gd name="connsiteX9" fmla="*/ 241156 w 2160220"/>
              <a:gd name="connsiteY9" fmla="*/ 2787228 h 6381328"/>
              <a:gd name="connsiteX10" fmla="*/ 279256 w 2160220"/>
              <a:gd name="connsiteY10" fmla="*/ 3003128 h 6381328"/>
              <a:gd name="connsiteX11" fmla="*/ 368156 w 2160220"/>
              <a:gd name="connsiteY11" fmla="*/ 3295228 h 6381328"/>
              <a:gd name="connsiteX12" fmla="*/ 368156 w 2160220"/>
              <a:gd name="connsiteY12" fmla="*/ 3625428 h 6381328"/>
              <a:gd name="connsiteX13" fmla="*/ 380856 w 2160220"/>
              <a:gd name="connsiteY13" fmla="*/ 3892128 h 6381328"/>
              <a:gd name="connsiteX14" fmla="*/ 380856 w 2160220"/>
              <a:gd name="connsiteY14" fmla="*/ 4146128 h 6381328"/>
              <a:gd name="connsiteX15" fmla="*/ 444356 w 2160220"/>
              <a:gd name="connsiteY15" fmla="*/ 4349328 h 6381328"/>
              <a:gd name="connsiteX16" fmla="*/ 545956 w 2160220"/>
              <a:gd name="connsiteY16" fmla="*/ 4641428 h 6381328"/>
              <a:gd name="connsiteX17" fmla="*/ 596756 w 2160220"/>
              <a:gd name="connsiteY17" fmla="*/ 4933528 h 6381328"/>
              <a:gd name="connsiteX18" fmla="*/ 672956 w 2160220"/>
              <a:gd name="connsiteY18" fmla="*/ 5022428 h 6381328"/>
              <a:gd name="connsiteX19" fmla="*/ 647556 w 2160220"/>
              <a:gd name="connsiteY19" fmla="*/ 5187528 h 6381328"/>
              <a:gd name="connsiteX20" fmla="*/ 698356 w 2160220"/>
              <a:gd name="connsiteY20" fmla="*/ 5416128 h 6381328"/>
              <a:gd name="connsiteX21" fmla="*/ 736456 w 2160220"/>
              <a:gd name="connsiteY21" fmla="*/ 5644728 h 6381328"/>
              <a:gd name="connsiteX22" fmla="*/ 774556 w 2160220"/>
              <a:gd name="connsiteY22" fmla="*/ 5847928 h 6381328"/>
              <a:gd name="connsiteX23" fmla="*/ 850756 w 2160220"/>
              <a:gd name="connsiteY23" fmla="*/ 5924128 h 6381328"/>
              <a:gd name="connsiteX24" fmla="*/ 825356 w 2160220"/>
              <a:gd name="connsiteY24" fmla="*/ 6127328 h 6381328"/>
              <a:gd name="connsiteX25" fmla="*/ 825356 w 2160220"/>
              <a:gd name="connsiteY25" fmla="*/ 6305128 h 6381328"/>
              <a:gd name="connsiteX26" fmla="*/ 2160220 w 2160220"/>
              <a:gd name="connsiteY26" fmla="*/ 6381328 h 6381328"/>
              <a:gd name="connsiteX27" fmla="*/ 1512148 w 2160220"/>
              <a:gd name="connsiteY27" fmla="*/ 2448272 h 6381328"/>
              <a:gd name="connsiteX28" fmla="*/ 1368132 w 2160220"/>
              <a:gd name="connsiteY28" fmla="*/ 1512168 h 6381328"/>
              <a:gd name="connsiteX29" fmla="*/ 1440140 w 2160220"/>
              <a:gd name="connsiteY29" fmla="*/ 936104 h 6381328"/>
              <a:gd name="connsiteX30" fmla="*/ 1368132 w 2160220"/>
              <a:gd name="connsiteY30" fmla="*/ 0 h 6381328"/>
              <a:gd name="connsiteX31" fmla="*/ 0 w 2160220"/>
              <a:gd name="connsiteY31" fmla="*/ 0 h 6381328"/>
              <a:gd name="connsiteX0" fmla="*/ 0 w 2160220"/>
              <a:gd name="connsiteY0" fmla="*/ 0 h 6381328"/>
              <a:gd name="connsiteX1" fmla="*/ 0 w 2160220"/>
              <a:gd name="connsiteY1" fmla="*/ 1080120 h 6381328"/>
              <a:gd name="connsiteX2" fmla="*/ 241156 w 2160220"/>
              <a:gd name="connsiteY2" fmla="*/ 1174328 h 6381328"/>
              <a:gd name="connsiteX3" fmla="*/ 203056 w 2160220"/>
              <a:gd name="connsiteY3" fmla="*/ 1402928 h 6381328"/>
              <a:gd name="connsiteX4" fmla="*/ 177656 w 2160220"/>
              <a:gd name="connsiteY4" fmla="*/ 1631528 h 6381328"/>
              <a:gd name="connsiteX5" fmla="*/ 241156 w 2160220"/>
              <a:gd name="connsiteY5" fmla="*/ 1822028 h 6381328"/>
              <a:gd name="connsiteX6" fmla="*/ 266556 w 2160220"/>
              <a:gd name="connsiteY6" fmla="*/ 2012528 h 6381328"/>
              <a:gd name="connsiteX7" fmla="*/ 228456 w 2160220"/>
              <a:gd name="connsiteY7" fmla="*/ 2266528 h 6381328"/>
              <a:gd name="connsiteX8" fmla="*/ 215756 w 2160220"/>
              <a:gd name="connsiteY8" fmla="*/ 2545928 h 6381328"/>
              <a:gd name="connsiteX9" fmla="*/ 241156 w 2160220"/>
              <a:gd name="connsiteY9" fmla="*/ 2787228 h 6381328"/>
              <a:gd name="connsiteX10" fmla="*/ 279256 w 2160220"/>
              <a:gd name="connsiteY10" fmla="*/ 3003128 h 6381328"/>
              <a:gd name="connsiteX11" fmla="*/ 368156 w 2160220"/>
              <a:gd name="connsiteY11" fmla="*/ 3295228 h 6381328"/>
              <a:gd name="connsiteX12" fmla="*/ 368156 w 2160220"/>
              <a:gd name="connsiteY12" fmla="*/ 3625428 h 6381328"/>
              <a:gd name="connsiteX13" fmla="*/ 380856 w 2160220"/>
              <a:gd name="connsiteY13" fmla="*/ 3892128 h 6381328"/>
              <a:gd name="connsiteX14" fmla="*/ 380856 w 2160220"/>
              <a:gd name="connsiteY14" fmla="*/ 4146128 h 6381328"/>
              <a:gd name="connsiteX15" fmla="*/ 444356 w 2160220"/>
              <a:gd name="connsiteY15" fmla="*/ 4349328 h 6381328"/>
              <a:gd name="connsiteX16" fmla="*/ 545956 w 2160220"/>
              <a:gd name="connsiteY16" fmla="*/ 4641428 h 6381328"/>
              <a:gd name="connsiteX17" fmla="*/ 596756 w 2160220"/>
              <a:gd name="connsiteY17" fmla="*/ 4933528 h 6381328"/>
              <a:gd name="connsiteX18" fmla="*/ 672956 w 2160220"/>
              <a:gd name="connsiteY18" fmla="*/ 5022428 h 6381328"/>
              <a:gd name="connsiteX19" fmla="*/ 647556 w 2160220"/>
              <a:gd name="connsiteY19" fmla="*/ 5187528 h 6381328"/>
              <a:gd name="connsiteX20" fmla="*/ 698356 w 2160220"/>
              <a:gd name="connsiteY20" fmla="*/ 5416128 h 6381328"/>
              <a:gd name="connsiteX21" fmla="*/ 736456 w 2160220"/>
              <a:gd name="connsiteY21" fmla="*/ 5644728 h 6381328"/>
              <a:gd name="connsiteX22" fmla="*/ 774556 w 2160220"/>
              <a:gd name="connsiteY22" fmla="*/ 5847928 h 6381328"/>
              <a:gd name="connsiteX23" fmla="*/ 850756 w 2160220"/>
              <a:gd name="connsiteY23" fmla="*/ 5924128 h 6381328"/>
              <a:gd name="connsiteX24" fmla="*/ 825356 w 2160220"/>
              <a:gd name="connsiteY24" fmla="*/ 6127328 h 6381328"/>
              <a:gd name="connsiteX25" fmla="*/ 825356 w 2160220"/>
              <a:gd name="connsiteY25" fmla="*/ 6305128 h 6381328"/>
              <a:gd name="connsiteX26" fmla="*/ 2160220 w 2160220"/>
              <a:gd name="connsiteY26" fmla="*/ 6381328 h 6381328"/>
              <a:gd name="connsiteX27" fmla="*/ 1512148 w 2160220"/>
              <a:gd name="connsiteY27" fmla="*/ 2448272 h 6381328"/>
              <a:gd name="connsiteX28" fmla="*/ 1368132 w 2160220"/>
              <a:gd name="connsiteY28" fmla="*/ 1512168 h 6381328"/>
              <a:gd name="connsiteX29" fmla="*/ 1440140 w 2160220"/>
              <a:gd name="connsiteY29" fmla="*/ 936104 h 6381328"/>
              <a:gd name="connsiteX30" fmla="*/ 1368132 w 2160220"/>
              <a:gd name="connsiteY30" fmla="*/ 0 h 6381328"/>
              <a:gd name="connsiteX31" fmla="*/ 0 w 2160220"/>
              <a:gd name="connsiteY31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275056 w 2232220"/>
              <a:gd name="connsiteY3" fmla="*/ 1402928 h 6381328"/>
              <a:gd name="connsiteX4" fmla="*/ 249656 w 2232220"/>
              <a:gd name="connsiteY4" fmla="*/ 1631528 h 6381328"/>
              <a:gd name="connsiteX5" fmla="*/ 313156 w 2232220"/>
              <a:gd name="connsiteY5" fmla="*/ 1822028 h 6381328"/>
              <a:gd name="connsiteX6" fmla="*/ 338556 w 2232220"/>
              <a:gd name="connsiteY6" fmla="*/ 2012528 h 6381328"/>
              <a:gd name="connsiteX7" fmla="*/ 300456 w 2232220"/>
              <a:gd name="connsiteY7" fmla="*/ 2266528 h 6381328"/>
              <a:gd name="connsiteX8" fmla="*/ 287756 w 2232220"/>
              <a:gd name="connsiteY8" fmla="*/ 2545928 h 6381328"/>
              <a:gd name="connsiteX9" fmla="*/ 313156 w 2232220"/>
              <a:gd name="connsiteY9" fmla="*/ 2787228 h 6381328"/>
              <a:gd name="connsiteX10" fmla="*/ 351256 w 2232220"/>
              <a:gd name="connsiteY10" fmla="*/ 3003128 h 6381328"/>
              <a:gd name="connsiteX11" fmla="*/ 440156 w 2232220"/>
              <a:gd name="connsiteY11" fmla="*/ 3295228 h 6381328"/>
              <a:gd name="connsiteX12" fmla="*/ 440156 w 2232220"/>
              <a:gd name="connsiteY12" fmla="*/ 3625428 h 6381328"/>
              <a:gd name="connsiteX13" fmla="*/ 452856 w 2232220"/>
              <a:gd name="connsiteY13" fmla="*/ 3892128 h 6381328"/>
              <a:gd name="connsiteX14" fmla="*/ 452856 w 2232220"/>
              <a:gd name="connsiteY14" fmla="*/ 4146128 h 6381328"/>
              <a:gd name="connsiteX15" fmla="*/ 516356 w 2232220"/>
              <a:gd name="connsiteY15" fmla="*/ 4349328 h 6381328"/>
              <a:gd name="connsiteX16" fmla="*/ 617956 w 2232220"/>
              <a:gd name="connsiteY16" fmla="*/ 4641428 h 6381328"/>
              <a:gd name="connsiteX17" fmla="*/ 668756 w 2232220"/>
              <a:gd name="connsiteY17" fmla="*/ 4933528 h 6381328"/>
              <a:gd name="connsiteX18" fmla="*/ 744956 w 2232220"/>
              <a:gd name="connsiteY18" fmla="*/ 5022428 h 6381328"/>
              <a:gd name="connsiteX19" fmla="*/ 719556 w 2232220"/>
              <a:gd name="connsiteY19" fmla="*/ 5187528 h 6381328"/>
              <a:gd name="connsiteX20" fmla="*/ 770356 w 2232220"/>
              <a:gd name="connsiteY20" fmla="*/ 5416128 h 6381328"/>
              <a:gd name="connsiteX21" fmla="*/ 808456 w 2232220"/>
              <a:gd name="connsiteY21" fmla="*/ 5644728 h 6381328"/>
              <a:gd name="connsiteX22" fmla="*/ 846556 w 2232220"/>
              <a:gd name="connsiteY22" fmla="*/ 5847928 h 6381328"/>
              <a:gd name="connsiteX23" fmla="*/ 922756 w 2232220"/>
              <a:gd name="connsiteY23" fmla="*/ 5924128 h 6381328"/>
              <a:gd name="connsiteX24" fmla="*/ 897356 w 2232220"/>
              <a:gd name="connsiteY24" fmla="*/ 6127328 h 6381328"/>
              <a:gd name="connsiteX25" fmla="*/ 897356 w 2232220"/>
              <a:gd name="connsiteY25" fmla="*/ 6305128 h 6381328"/>
              <a:gd name="connsiteX26" fmla="*/ 2232220 w 2232220"/>
              <a:gd name="connsiteY26" fmla="*/ 6381328 h 6381328"/>
              <a:gd name="connsiteX27" fmla="*/ 1584148 w 2232220"/>
              <a:gd name="connsiteY27" fmla="*/ 2448272 h 6381328"/>
              <a:gd name="connsiteX28" fmla="*/ 1440132 w 2232220"/>
              <a:gd name="connsiteY28" fmla="*/ 1512168 h 6381328"/>
              <a:gd name="connsiteX29" fmla="*/ 1512140 w 2232220"/>
              <a:gd name="connsiteY29" fmla="*/ 936104 h 6381328"/>
              <a:gd name="connsiteX30" fmla="*/ 1440132 w 2232220"/>
              <a:gd name="connsiteY30" fmla="*/ 0 h 6381328"/>
              <a:gd name="connsiteX31" fmla="*/ 72000 w 2232220"/>
              <a:gd name="connsiteY31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249656 w 2232220"/>
              <a:gd name="connsiteY3" fmla="*/ 1631528 h 6381328"/>
              <a:gd name="connsiteX4" fmla="*/ 313156 w 2232220"/>
              <a:gd name="connsiteY4" fmla="*/ 1822028 h 6381328"/>
              <a:gd name="connsiteX5" fmla="*/ 338556 w 2232220"/>
              <a:gd name="connsiteY5" fmla="*/ 2012528 h 6381328"/>
              <a:gd name="connsiteX6" fmla="*/ 300456 w 2232220"/>
              <a:gd name="connsiteY6" fmla="*/ 2266528 h 6381328"/>
              <a:gd name="connsiteX7" fmla="*/ 287756 w 2232220"/>
              <a:gd name="connsiteY7" fmla="*/ 2545928 h 6381328"/>
              <a:gd name="connsiteX8" fmla="*/ 313156 w 2232220"/>
              <a:gd name="connsiteY8" fmla="*/ 2787228 h 6381328"/>
              <a:gd name="connsiteX9" fmla="*/ 351256 w 2232220"/>
              <a:gd name="connsiteY9" fmla="*/ 3003128 h 6381328"/>
              <a:gd name="connsiteX10" fmla="*/ 440156 w 2232220"/>
              <a:gd name="connsiteY10" fmla="*/ 3295228 h 6381328"/>
              <a:gd name="connsiteX11" fmla="*/ 440156 w 2232220"/>
              <a:gd name="connsiteY11" fmla="*/ 3625428 h 6381328"/>
              <a:gd name="connsiteX12" fmla="*/ 452856 w 2232220"/>
              <a:gd name="connsiteY12" fmla="*/ 3892128 h 6381328"/>
              <a:gd name="connsiteX13" fmla="*/ 452856 w 2232220"/>
              <a:gd name="connsiteY13" fmla="*/ 4146128 h 6381328"/>
              <a:gd name="connsiteX14" fmla="*/ 516356 w 2232220"/>
              <a:gd name="connsiteY14" fmla="*/ 4349328 h 6381328"/>
              <a:gd name="connsiteX15" fmla="*/ 617956 w 2232220"/>
              <a:gd name="connsiteY15" fmla="*/ 4641428 h 6381328"/>
              <a:gd name="connsiteX16" fmla="*/ 668756 w 2232220"/>
              <a:gd name="connsiteY16" fmla="*/ 4933528 h 6381328"/>
              <a:gd name="connsiteX17" fmla="*/ 744956 w 2232220"/>
              <a:gd name="connsiteY17" fmla="*/ 5022428 h 6381328"/>
              <a:gd name="connsiteX18" fmla="*/ 719556 w 2232220"/>
              <a:gd name="connsiteY18" fmla="*/ 5187528 h 6381328"/>
              <a:gd name="connsiteX19" fmla="*/ 770356 w 2232220"/>
              <a:gd name="connsiteY19" fmla="*/ 5416128 h 6381328"/>
              <a:gd name="connsiteX20" fmla="*/ 808456 w 2232220"/>
              <a:gd name="connsiteY20" fmla="*/ 5644728 h 6381328"/>
              <a:gd name="connsiteX21" fmla="*/ 846556 w 2232220"/>
              <a:gd name="connsiteY21" fmla="*/ 5847928 h 6381328"/>
              <a:gd name="connsiteX22" fmla="*/ 922756 w 2232220"/>
              <a:gd name="connsiteY22" fmla="*/ 5924128 h 6381328"/>
              <a:gd name="connsiteX23" fmla="*/ 897356 w 2232220"/>
              <a:gd name="connsiteY23" fmla="*/ 6127328 h 6381328"/>
              <a:gd name="connsiteX24" fmla="*/ 897356 w 2232220"/>
              <a:gd name="connsiteY24" fmla="*/ 6305128 h 6381328"/>
              <a:gd name="connsiteX25" fmla="*/ 2232220 w 2232220"/>
              <a:gd name="connsiteY25" fmla="*/ 6381328 h 6381328"/>
              <a:gd name="connsiteX26" fmla="*/ 1584148 w 2232220"/>
              <a:gd name="connsiteY26" fmla="*/ 2448272 h 6381328"/>
              <a:gd name="connsiteX27" fmla="*/ 1440132 w 2232220"/>
              <a:gd name="connsiteY27" fmla="*/ 1512168 h 6381328"/>
              <a:gd name="connsiteX28" fmla="*/ 1512140 w 2232220"/>
              <a:gd name="connsiteY28" fmla="*/ 936104 h 6381328"/>
              <a:gd name="connsiteX29" fmla="*/ 1440132 w 2232220"/>
              <a:gd name="connsiteY29" fmla="*/ 0 h 6381328"/>
              <a:gd name="connsiteX30" fmla="*/ 72000 w 2232220"/>
              <a:gd name="connsiteY30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313156 w 2232220"/>
              <a:gd name="connsiteY3" fmla="*/ 1822028 h 6381328"/>
              <a:gd name="connsiteX4" fmla="*/ 338556 w 2232220"/>
              <a:gd name="connsiteY4" fmla="*/ 2012528 h 6381328"/>
              <a:gd name="connsiteX5" fmla="*/ 300456 w 2232220"/>
              <a:gd name="connsiteY5" fmla="*/ 2266528 h 6381328"/>
              <a:gd name="connsiteX6" fmla="*/ 287756 w 2232220"/>
              <a:gd name="connsiteY6" fmla="*/ 2545928 h 6381328"/>
              <a:gd name="connsiteX7" fmla="*/ 313156 w 2232220"/>
              <a:gd name="connsiteY7" fmla="*/ 2787228 h 6381328"/>
              <a:gd name="connsiteX8" fmla="*/ 351256 w 2232220"/>
              <a:gd name="connsiteY8" fmla="*/ 3003128 h 6381328"/>
              <a:gd name="connsiteX9" fmla="*/ 440156 w 2232220"/>
              <a:gd name="connsiteY9" fmla="*/ 3295228 h 6381328"/>
              <a:gd name="connsiteX10" fmla="*/ 440156 w 2232220"/>
              <a:gd name="connsiteY10" fmla="*/ 3625428 h 6381328"/>
              <a:gd name="connsiteX11" fmla="*/ 452856 w 2232220"/>
              <a:gd name="connsiteY11" fmla="*/ 3892128 h 6381328"/>
              <a:gd name="connsiteX12" fmla="*/ 452856 w 2232220"/>
              <a:gd name="connsiteY12" fmla="*/ 4146128 h 6381328"/>
              <a:gd name="connsiteX13" fmla="*/ 516356 w 2232220"/>
              <a:gd name="connsiteY13" fmla="*/ 4349328 h 6381328"/>
              <a:gd name="connsiteX14" fmla="*/ 617956 w 2232220"/>
              <a:gd name="connsiteY14" fmla="*/ 4641428 h 6381328"/>
              <a:gd name="connsiteX15" fmla="*/ 668756 w 2232220"/>
              <a:gd name="connsiteY15" fmla="*/ 4933528 h 6381328"/>
              <a:gd name="connsiteX16" fmla="*/ 744956 w 2232220"/>
              <a:gd name="connsiteY16" fmla="*/ 5022428 h 6381328"/>
              <a:gd name="connsiteX17" fmla="*/ 719556 w 2232220"/>
              <a:gd name="connsiteY17" fmla="*/ 5187528 h 6381328"/>
              <a:gd name="connsiteX18" fmla="*/ 770356 w 2232220"/>
              <a:gd name="connsiteY18" fmla="*/ 5416128 h 6381328"/>
              <a:gd name="connsiteX19" fmla="*/ 808456 w 2232220"/>
              <a:gd name="connsiteY19" fmla="*/ 5644728 h 6381328"/>
              <a:gd name="connsiteX20" fmla="*/ 846556 w 2232220"/>
              <a:gd name="connsiteY20" fmla="*/ 5847928 h 6381328"/>
              <a:gd name="connsiteX21" fmla="*/ 922756 w 2232220"/>
              <a:gd name="connsiteY21" fmla="*/ 5924128 h 6381328"/>
              <a:gd name="connsiteX22" fmla="*/ 897356 w 2232220"/>
              <a:gd name="connsiteY22" fmla="*/ 6127328 h 6381328"/>
              <a:gd name="connsiteX23" fmla="*/ 897356 w 2232220"/>
              <a:gd name="connsiteY23" fmla="*/ 6305128 h 6381328"/>
              <a:gd name="connsiteX24" fmla="*/ 2232220 w 2232220"/>
              <a:gd name="connsiteY24" fmla="*/ 6381328 h 6381328"/>
              <a:gd name="connsiteX25" fmla="*/ 1584148 w 2232220"/>
              <a:gd name="connsiteY25" fmla="*/ 2448272 h 6381328"/>
              <a:gd name="connsiteX26" fmla="*/ 1440132 w 2232220"/>
              <a:gd name="connsiteY26" fmla="*/ 1512168 h 6381328"/>
              <a:gd name="connsiteX27" fmla="*/ 1512140 w 2232220"/>
              <a:gd name="connsiteY27" fmla="*/ 936104 h 6381328"/>
              <a:gd name="connsiteX28" fmla="*/ 1440132 w 2232220"/>
              <a:gd name="connsiteY28" fmla="*/ 0 h 6381328"/>
              <a:gd name="connsiteX29" fmla="*/ 72000 w 2232220"/>
              <a:gd name="connsiteY29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338556 w 2232220"/>
              <a:gd name="connsiteY4" fmla="*/ 2012528 h 6381328"/>
              <a:gd name="connsiteX5" fmla="*/ 300456 w 2232220"/>
              <a:gd name="connsiteY5" fmla="*/ 2266528 h 6381328"/>
              <a:gd name="connsiteX6" fmla="*/ 287756 w 2232220"/>
              <a:gd name="connsiteY6" fmla="*/ 2545928 h 6381328"/>
              <a:gd name="connsiteX7" fmla="*/ 313156 w 2232220"/>
              <a:gd name="connsiteY7" fmla="*/ 2787228 h 6381328"/>
              <a:gd name="connsiteX8" fmla="*/ 351256 w 2232220"/>
              <a:gd name="connsiteY8" fmla="*/ 3003128 h 6381328"/>
              <a:gd name="connsiteX9" fmla="*/ 440156 w 2232220"/>
              <a:gd name="connsiteY9" fmla="*/ 3295228 h 6381328"/>
              <a:gd name="connsiteX10" fmla="*/ 440156 w 2232220"/>
              <a:gd name="connsiteY10" fmla="*/ 3625428 h 6381328"/>
              <a:gd name="connsiteX11" fmla="*/ 452856 w 2232220"/>
              <a:gd name="connsiteY11" fmla="*/ 3892128 h 6381328"/>
              <a:gd name="connsiteX12" fmla="*/ 452856 w 2232220"/>
              <a:gd name="connsiteY12" fmla="*/ 4146128 h 6381328"/>
              <a:gd name="connsiteX13" fmla="*/ 516356 w 2232220"/>
              <a:gd name="connsiteY13" fmla="*/ 4349328 h 6381328"/>
              <a:gd name="connsiteX14" fmla="*/ 617956 w 2232220"/>
              <a:gd name="connsiteY14" fmla="*/ 4641428 h 6381328"/>
              <a:gd name="connsiteX15" fmla="*/ 668756 w 2232220"/>
              <a:gd name="connsiteY15" fmla="*/ 4933528 h 6381328"/>
              <a:gd name="connsiteX16" fmla="*/ 744956 w 2232220"/>
              <a:gd name="connsiteY16" fmla="*/ 5022428 h 6381328"/>
              <a:gd name="connsiteX17" fmla="*/ 719556 w 2232220"/>
              <a:gd name="connsiteY17" fmla="*/ 5187528 h 6381328"/>
              <a:gd name="connsiteX18" fmla="*/ 770356 w 2232220"/>
              <a:gd name="connsiteY18" fmla="*/ 5416128 h 6381328"/>
              <a:gd name="connsiteX19" fmla="*/ 808456 w 2232220"/>
              <a:gd name="connsiteY19" fmla="*/ 5644728 h 6381328"/>
              <a:gd name="connsiteX20" fmla="*/ 846556 w 2232220"/>
              <a:gd name="connsiteY20" fmla="*/ 5847928 h 6381328"/>
              <a:gd name="connsiteX21" fmla="*/ 922756 w 2232220"/>
              <a:gd name="connsiteY21" fmla="*/ 5924128 h 6381328"/>
              <a:gd name="connsiteX22" fmla="*/ 897356 w 2232220"/>
              <a:gd name="connsiteY22" fmla="*/ 6127328 h 6381328"/>
              <a:gd name="connsiteX23" fmla="*/ 897356 w 2232220"/>
              <a:gd name="connsiteY23" fmla="*/ 6305128 h 6381328"/>
              <a:gd name="connsiteX24" fmla="*/ 2232220 w 2232220"/>
              <a:gd name="connsiteY24" fmla="*/ 6381328 h 6381328"/>
              <a:gd name="connsiteX25" fmla="*/ 1584148 w 2232220"/>
              <a:gd name="connsiteY25" fmla="*/ 2448272 h 6381328"/>
              <a:gd name="connsiteX26" fmla="*/ 1440132 w 2232220"/>
              <a:gd name="connsiteY26" fmla="*/ 1512168 h 6381328"/>
              <a:gd name="connsiteX27" fmla="*/ 1512140 w 2232220"/>
              <a:gd name="connsiteY27" fmla="*/ 936104 h 6381328"/>
              <a:gd name="connsiteX28" fmla="*/ 1440132 w 2232220"/>
              <a:gd name="connsiteY28" fmla="*/ 0 h 6381328"/>
              <a:gd name="connsiteX29" fmla="*/ 72000 w 2232220"/>
              <a:gd name="connsiteY29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300456 w 2232220"/>
              <a:gd name="connsiteY4" fmla="*/ 2266528 h 6381328"/>
              <a:gd name="connsiteX5" fmla="*/ 287756 w 2232220"/>
              <a:gd name="connsiteY5" fmla="*/ 2545928 h 6381328"/>
              <a:gd name="connsiteX6" fmla="*/ 313156 w 2232220"/>
              <a:gd name="connsiteY6" fmla="*/ 2787228 h 6381328"/>
              <a:gd name="connsiteX7" fmla="*/ 351256 w 2232220"/>
              <a:gd name="connsiteY7" fmla="*/ 3003128 h 6381328"/>
              <a:gd name="connsiteX8" fmla="*/ 440156 w 2232220"/>
              <a:gd name="connsiteY8" fmla="*/ 3295228 h 6381328"/>
              <a:gd name="connsiteX9" fmla="*/ 440156 w 2232220"/>
              <a:gd name="connsiteY9" fmla="*/ 3625428 h 6381328"/>
              <a:gd name="connsiteX10" fmla="*/ 452856 w 2232220"/>
              <a:gd name="connsiteY10" fmla="*/ 3892128 h 6381328"/>
              <a:gd name="connsiteX11" fmla="*/ 452856 w 2232220"/>
              <a:gd name="connsiteY11" fmla="*/ 4146128 h 6381328"/>
              <a:gd name="connsiteX12" fmla="*/ 516356 w 2232220"/>
              <a:gd name="connsiteY12" fmla="*/ 4349328 h 6381328"/>
              <a:gd name="connsiteX13" fmla="*/ 617956 w 2232220"/>
              <a:gd name="connsiteY13" fmla="*/ 4641428 h 6381328"/>
              <a:gd name="connsiteX14" fmla="*/ 668756 w 2232220"/>
              <a:gd name="connsiteY14" fmla="*/ 4933528 h 6381328"/>
              <a:gd name="connsiteX15" fmla="*/ 744956 w 2232220"/>
              <a:gd name="connsiteY15" fmla="*/ 5022428 h 6381328"/>
              <a:gd name="connsiteX16" fmla="*/ 719556 w 2232220"/>
              <a:gd name="connsiteY16" fmla="*/ 5187528 h 6381328"/>
              <a:gd name="connsiteX17" fmla="*/ 770356 w 2232220"/>
              <a:gd name="connsiteY17" fmla="*/ 5416128 h 6381328"/>
              <a:gd name="connsiteX18" fmla="*/ 808456 w 2232220"/>
              <a:gd name="connsiteY18" fmla="*/ 5644728 h 6381328"/>
              <a:gd name="connsiteX19" fmla="*/ 846556 w 2232220"/>
              <a:gd name="connsiteY19" fmla="*/ 5847928 h 6381328"/>
              <a:gd name="connsiteX20" fmla="*/ 922756 w 2232220"/>
              <a:gd name="connsiteY20" fmla="*/ 5924128 h 6381328"/>
              <a:gd name="connsiteX21" fmla="*/ 897356 w 2232220"/>
              <a:gd name="connsiteY21" fmla="*/ 6127328 h 6381328"/>
              <a:gd name="connsiteX22" fmla="*/ 897356 w 2232220"/>
              <a:gd name="connsiteY22" fmla="*/ 6305128 h 6381328"/>
              <a:gd name="connsiteX23" fmla="*/ 2232220 w 2232220"/>
              <a:gd name="connsiteY23" fmla="*/ 6381328 h 6381328"/>
              <a:gd name="connsiteX24" fmla="*/ 1584148 w 2232220"/>
              <a:gd name="connsiteY24" fmla="*/ 2448272 h 6381328"/>
              <a:gd name="connsiteX25" fmla="*/ 1440132 w 2232220"/>
              <a:gd name="connsiteY25" fmla="*/ 1512168 h 6381328"/>
              <a:gd name="connsiteX26" fmla="*/ 1512140 w 2232220"/>
              <a:gd name="connsiteY26" fmla="*/ 936104 h 6381328"/>
              <a:gd name="connsiteX27" fmla="*/ 1440132 w 2232220"/>
              <a:gd name="connsiteY27" fmla="*/ 0 h 6381328"/>
              <a:gd name="connsiteX28" fmla="*/ 72000 w 2232220"/>
              <a:gd name="connsiteY28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287756 w 2232220"/>
              <a:gd name="connsiteY5" fmla="*/ 2545928 h 6381328"/>
              <a:gd name="connsiteX6" fmla="*/ 313156 w 2232220"/>
              <a:gd name="connsiteY6" fmla="*/ 2787228 h 6381328"/>
              <a:gd name="connsiteX7" fmla="*/ 351256 w 2232220"/>
              <a:gd name="connsiteY7" fmla="*/ 3003128 h 6381328"/>
              <a:gd name="connsiteX8" fmla="*/ 440156 w 2232220"/>
              <a:gd name="connsiteY8" fmla="*/ 3295228 h 6381328"/>
              <a:gd name="connsiteX9" fmla="*/ 440156 w 2232220"/>
              <a:gd name="connsiteY9" fmla="*/ 3625428 h 6381328"/>
              <a:gd name="connsiteX10" fmla="*/ 452856 w 2232220"/>
              <a:gd name="connsiteY10" fmla="*/ 3892128 h 6381328"/>
              <a:gd name="connsiteX11" fmla="*/ 452856 w 2232220"/>
              <a:gd name="connsiteY11" fmla="*/ 4146128 h 6381328"/>
              <a:gd name="connsiteX12" fmla="*/ 516356 w 2232220"/>
              <a:gd name="connsiteY12" fmla="*/ 4349328 h 6381328"/>
              <a:gd name="connsiteX13" fmla="*/ 617956 w 2232220"/>
              <a:gd name="connsiteY13" fmla="*/ 4641428 h 6381328"/>
              <a:gd name="connsiteX14" fmla="*/ 668756 w 2232220"/>
              <a:gd name="connsiteY14" fmla="*/ 4933528 h 6381328"/>
              <a:gd name="connsiteX15" fmla="*/ 744956 w 2232220"/>
              <a:gd name="connsiteY15" fmla="*/ 5022428 h 6381328"/>
              <a:gd name="connsiteX16" fmla="*/ 719556 w 2232220"/>
              <a:gd name="connsiteY16" fmla="*/ 5187528 h 6381328"/>
              <a:gd name="connsiteX17" fmla="*/ 770356 w 2232220"/>
              <a:gd name="connsiteY17" fmla="*/ 5416128 h 6381328"/>
              <a:gd name="connsiteX18" fmla="*/ 808456 w 2232220"/>
              <a:gd name="connsiteY18" fmla="*/ 5644728 h 6381328"/>
              <a:gd name="connsiteX19" fmla="*/ 846556 w 2232220"/>
              <a:gd name="connsiteY19" fmla="*/ 5847928 h 6381328"/>
              <a:gd name="connsiteX20" fmla="*/ 922756 w 2232220"/>
              <a:gd name="connsiteY20" fmla="*/ 5924128 h 6381328"/>
              <a:gd name="connsiteX21" fmla="*/ 897356 w 2232220"/>
              <a:gd name="connsiteY21" fmla="*/ 6127328 h 6381328"/>
              <a:gd name="connsiteX22" fmla="*/ 897356 w 2232220"/>
              <a:gd name="connsiteY22" fmla="*/ 6305128 h 6381328"/>
              <a:gd name="connsiteX23" fmla="*/ 2232220 w 2232220"/>
              <a:gd name="connsiteY23" fmla="*/ 6381328 h 6381328"/>
              <a:gd name="connsiteX24" fmla="*/ 1584148 w 2232220"/>
              <a:gd name="connsiteY24" fmla="*/ 2448272 h 6381328"/>
              <a:gd name="connsiteX25" fmla="*/ 1440132 w 2232220"/>
              <a:gd name="connsiteY25" fmla="*/ 1512168 h 6381328"/>
              <a:gd name="connsiteX26" fmla="*/ 1512140 w 2232220"/>
              <a:gd name="connsiteY26" fmla="*/ 936104 h 6381328"/>
              <a:gd name="connsiteX27" fmla="*/ 1440132 w 2232220"/>
              <a:gd name="connsiteY27" fmla="*/ 0 h 6381328"/>
              <a:gd name="connsiteX28" fmla="*/ 72000 w 2232220"/>
              <a:gd name="connsiteY28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313156 w 2232220"/>
              <a:gd name="connsiteY5" fmla="*/ 2787228 h 6381328"/>
              <a:gd name="connsiteX6" fmla="*/ 351256 w 2232220"/>
              <a:gd name="connsiteY6" fmla="*/ 3003128 h 6381328"/>
              <a:gd name="connsiteX7" fmla="*/ 440156 w 2232220"/>
              <a:gd name="connsiteY7" fmla="*/ 3295228 h 6381328"/>
              <a:gd name="connsiteX8" fmla="*/ 440156 w 2232220"/>
              <a:gd name="connsiteY8" fmla="*/ 3625428 h 6381328"/>
              <a:gd name="connsiteX9" fmla="*/ 452856 w 2232220"/>
              <a:gd name="connsiteY9" fmla="*/ 3892128 h 6381328"/>
              <a:gd name="connsiteX10" fmla="*/ 452856 w 2232220"/>
              <a:gd name="connsiteY10" fmla="*/ 4146128 h 6381328"/>
              <a:gd name="connsiteX11" fmla="*/ 516356 w 2232220"/>
              <a:gd name="connsiteY11" fmla="*/ 4349328 h 6381328"/>
              <a:gd name="connsiteX12" fmla="*/ 617956 w 2232220"/>
              <a:gd name="connsiteY12" fmla="*/ 4641428 h 6381328"/>
              <a:gd name="connsiteX13" fmla="*/ 668756 w 2232220"/>
              <a:gd name="connsiteY13" fmla="*/ 4933528 h 6381328"/>
              <a:gd name="connsiteX14" fmla="*/ 744956 w 2232220"/>
              <a:gd name="connsiteY14" fmla="*/ 5022428 h 6381328"/>
              <a:gd name="connsiteX15" fmla="*/ 719556 w 2232220"/>
              <a:gd name="connsiteY15" fmla="*/ 5187528 h 6381328"/>
              <a:gd name="connsiteX16" fmla="*/ 770356 w 2232220"/>
              <a:gd name="connsiteY16" fmla="*/ 5416128 h 6381328"/>
              <a:gd name="connsiteX17" fmla="*/ 808456 w 2232220"/>
              <a:gd name="connsiteY17" fmla="*/ 5644728 h 6381328"/>
              <a:gd name="connsiteX18" fmla="*/ 846556 w 2232220"/>
              <a:gd name="connsiteY18" fmla="*/ 5847928 h 6381328"/>
              <a:gd name="connsiteX19" fmla="*/ 922756 w 2232220"/>
              <a:gd name="connsiteY19" fmla="*/ 5924128 h 6381328"/>
              <a:gd name="connsiteX20" fmla="*/ 897356 w 2232220"/>
              <a:gd name="connsiteY20" fmla="*/ 6127328 h 6381328"/>
              <a:gd name="connsiteX21" fmla="*/ 897356 w 2232220"/>
              <a:gd name="connsiteY21" fmla="*/ 6305128 h 6381328"/>
              <a:gd name="connsiteX22" fmla="*/ 2232220 w 2232220"/>
              <a:gd name="connsiteY22" fmla="*/ 6381328 h 6381328"/>
              <a:gd name="connsiteX23" fmla="*/ 1584148 w 2232220"/>
              <a:gd name="connsiteY23" fmla="*/ 2448272 h 6381328"/>
              <a:gd name="connsiteX24" fmla="*/ 1440132 w 2232220"/>
              <a:gd name="connsiteY24" fmla="*/ 1512168 h 6381328"/>
              <a:gd name="connsiteX25" fmla="*/ 1512140 w 2232220"/>
              <a:gd name="connsiteY25" fmla="*/ 936104 h 6381328"/>
              <a:gd name="connsiteX26" fmla="*/ 1440132 w 2232220"/>
              <a:gd name="connsiteY26" fmla="*/ 0 h 6381328"/>
              <a:gd name="connsiteX27" fmla="*/ 72000 w 2232220"/>
              <a:gd name="connsiteY27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351256 w 2232220"/>
              <a:gd name="connsiteY5" fmla="*/ 3003128 h 6381328"/>
              <a:gd name="connsiteX6" fmla="*/ 440156 w 2232220"/>
              <a:gd name="connsiteY6" fmla="*/ 3295228 h 6381328"/>
              <a:gd name="connsiteX7" fmla="*/ 440156 w 2232220"/>
              <a:gd name="connsiteY7" fmla="*/ 3625428 h 6381328"/>
              <a:gd name="connsiteX8" fmla="*/ 452856 w 2232220"/>
              <a:gd name="connsiteY8" fmla="*/ 3892128 h 6381328"/>
              <a:gd name="connsiteX9" fmla="*/ 452856 w 2232220"/>
              <a:gd name="connsiteY9" fmla="*/ 4146128 h 6381328"/>
              <a:gd name="connsiteX10" fmla="*/ 516356 w 2232220"/>
              <a:gd name="connsiteY10" fmla="*/ 4349328 h 6381328"/>
              <a:gd name="connsiteX11" fmla="*/ 617956 w 2232220"/>
              <a:gd name="connsiteY11" fmla="*/ 4641428 h 6381328"/>
              <a:gd name="connsiteX12" fmla="*/ 668756 w 2232220"/>
              <a:gd name="connsiteY12" fmla="*/ 4933528 h 6381328"/>
              <a:gd name="connsiteX13" fmla="*/ 744956 w 2232220"/>
              <a:gd name="connsiteY13" fmla="*/ 5022428 h 6381328"/>
              <a:gd name="connsiteX14" fmla="*/ 719556 w 2232220"/>
              <a:gd name="connsiteY14" fmla="*/ 5187528 h 6381328"/>
              <a:gd name="connsiteX15" fmla="*/ 770356 w 2232220"/>
              <a:gd name="connsiteY15" fmla="*/ 5416128 h 6381328"/>
              <a:gd name="connsiteX16" fmla="*/ 808456 w 2232220"/>
              <a:gd name="connsiteY16" fmla="*/ 5644728 h 6381328"/>
              <a:gd name="connsiteX17" fmla="*/ 846556 w 2232220"/>
              <a:gd name="connsiteY17" fmla="*/ 5847928 h 6381328"/>
              <a:gd name="connsiteX18" fmla="*/ 922756 w 2232220"/>
              <a:gd name="connsiteY18" fmla="*/ 5924128 h 6381328"/>
              <a:gd name="connsiteX19" fmla="*/ 897356 w 2232220"/>
              <a:gd name="connsiteY19" fmla="*/ 6127328 h 6381328"/>
              <a:gd name="connsiteX20" fmla="*/ 897356 w 2232220"/>
              <a:gd name="connsiteY20" fmla="*/ 6305128 h 6381328"/>
              <a:gd name="connsiteX21" fmla="*/ 2232220 w 2232220"/>
              <a:gd name="connsiteY21" fmla="*/ 6381328 h 6381328"/>
              <a:gd name="connsiteX22" fmla="*/ 1584148 w 2232220"/>
              <a:gd name="connsiteY22" fmla="*/ 2448272 h 6381328"/>
              <a:gd name="connsiteX23" fmla="*/ 1440132 w 2232220"/>
              <a:gd name="connsiteY23" fmla="*/ 1512168 h 6381328"/>
              <a:gd name="connsiteX24" fmla="*/ 1512140 w 2232220"/>
              <a:gd name="connsiteY24" fmla="*/ 936104 h 6381328"/>
              <a:gd name="connsiteX25" fmla="*/ 1440132 w 2232220"/>
              <a:gd name="connsiteY25" fmla="*/ 0 h 6381328"/>
              <a:gd name="connsiteX26" fmla="*/ 72000 w 2232220"/>
              <a:gd name="connsiteY26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40156 w 2232220"/>
              <a:gd name="connsiteY6" fmla="*/ 3295228 h 6381328"/>
              <a:gd name="connsiteX7" fmla="*/ 440156 w 2232220"/>
              <a:gd name="connsiteY7" fmla="*/ 3625428 h 6381328"/>
              <a:gd name="connsiteX8" fmla="*/ 452856 w 2232220"/>
              <a:gd name="connsiteY8" fmla="*/ 3892128 h 6381328"/>
              <a:gd name="connsiteX9" fmla="*/ 452856 w 2232220"/>
              <a:gd name="connsiteY9" fmla="*/ 4146128 h 6381328"/>
              <a:gd name="connsiteX10" fmla="*/ 516356 w 2232220"/>
              <a:gd name="connsiteY10" fmla="*/ 4349328 h 6381328"/>
              <a:gd name="connsiteX11" fmla="*/ 617956 w 2232220"/>
              <a:gd name="connsiteY11" fmla="*/ 4641428 h 6381328"/>
              <a:gd name="connsiteX12" fmla="*/ 668756 w 2232220"/>
              <a:gd name="connsiteY12" fmla="*/ 4933528 h 6381328"/>
              <a:gd name="connsiteX13" fmla="*/ 744956 w 2232220"/>
              <a:gd name="connsiteY13" fmla="*/ 5022428 h 6381328"/>
              <a:gd name="connsiteX14" fmla="*/ 719556 w 2232220"/>
              <a:gd name="connsiteY14" fmla="*/ 5187528 h 6381328"/>
              <a:gd name="connsiteX15" fmla="*/ 770356 w 2232220"/>
              <a:gd name="connsiteY15" fmla="*/ 5416128 h 6381328"/>
              <a:gd name="connsiteX16" fmla="*/ 808456 w 2232220"/>
              <a:gd name="connsiteY16" fmla="*/ 5644728 h 6381328"/>
              <a:gd name="connsiteX17" fmla="*/ 846556 w 2232220"/>
              <a:gd name="connsiteY17" fmla="*/ 5847928 h 6381328"/>
              <a:gd name="connsiteX18" fmla="*/ 922756 w 2232220"/>
              <a:gd name="connsiteY18" fmla="*/ 5924128 h 6381328"/>
              <a:gd name="connsiteX19" fmla="*/ 897356 w 2232220"/>
              <a:gd name="connsiteY19" fmla="*/ 6127328 h 6381328"/>
              <a:gd name="connsiteX20" fmla="*/ 897356 w 2232220"/>
              <a:gd name="connsiteY20" fmla="*/ 6305128 h 6381328"/>
              <a:gd name="connsiteX21" fmla="*/ 2232220 w 2232220"/>
              <a:gd name="connsiteY21" fmla="*/ 6381328 h 6381328"/>
              <a:gd name="connsiteX22" fmla="*/ 1584148 w 2232220"/>
              <a:gd name="connsiteY22" fmla="*/ 2448272 h 6381328"/>
              <a:gd name="connsiteX23" fmla="*/ 1440132 w 2232220"/>
              <a:gd name="connsiteY23" fmla="*/ 1512168 h 6381328"/>
              <a:gd name="connsiteX24" fmla="*/ 1512140 w 2232220"/>
              <a:gd name="connsiteY24" fmla="*/ 936104 h 6381328"/>
              <a:gd name="connsiteX25" fmla="*/ 1440132 w 2232220"/>
              <a:gd name="connsiteY25" fmla="*/ 0 h 6381328"/>
              <a:gd name="connsiteX26" fmla="*/ 72000 w 2232220"/>
              <a:gd name="connsiteY26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40156 w 2232220"/>
              <a:gd name="connsiteY6" fmla="*/ 3295228 h 6381328"/>
              <a:gd name="connsiteX7" fmla="*/ 452856 w 2232220"/>
              <a:gd name="connsiteY7" fmla="*/ 3892128 h 6381328"/>
              <a:gd name="connsiteX8" fmla="*/ 452856 w 2232220"/>
              <a:gd name="connsiteY8" fmla="*/ 4146128 h 6381328"/>
              <a:gd name="connsiteX9" fmla="*/ 516356 w 2232220"/>
              <a:gd name="connsiteY9" fmla="*/ 4349328 h 6381328"/>
              <a:gd name="connsiteX10" fmla="*/ 617956 w 2232220"/>
              <a:gd name="connsiteY10" fmla="*/ 4641428 h 6381328"/>
              <a:gd name="connsiteX11" fmla="*/ 668756 w 2232220"/>
              <a:gd name="connsiteY11" fmla="*/ 4933528 h 6381328"/>
              <a:gd name="connsiteX12" fmla="*/ 744956 w 2232220"/>
              <a:gd name="connsiteY12" fmla="*/ 5022428 h 6381328"/>
              <a:gd name="connsiteX13" fmla="*/ 719556 w 2232220"/>
              <a:gd name="connsiteY13" fmla="*/ 5187528 h 6381328"/>
              <a:gd name="connsiteX14" fmla="*/ 770356 w 2232220"/>
              <a:gd name="connsiteY14" fmla="*/ 5416128 h 6381328"/>
              <a:gd name="connsiteX15" fmla="*/ 808456 w 2232220"/>
              <a:gd name="connsiteY15" fmla="*/ 5644728 h 6381328"/>
              <a:gd name="connsiteX16" fmla="*/ 846556 w 2232220"/>
              <a:gd name="connsiteY16" fmla="*/ 5847928 h 6381328"/>
              <a:gd name="connsiteX17" fmla="*/ 922756 w 2232220"/>
              <a:gd name="connsiteY17" fmla="*/ 5924128 h 6381328"/>
              <a:gd name="connsiteX18" fmla="*/ 897356 w 2232220"/>
              <a:gd name="connsiteY18" fmla="*/ 6127328 h 6381328"/>
              <a:gd name="connsiteX19" fmla="*/ 897356 w 2232220"/>
              <a:gd name="connsiteY19" fmla="*/ 6305128 h 6381328"/>
              <a:gd name="connsiteX20" fmla="*/ 2232220 w 2232220"/>
              <a:gd name="connsiteY20" fmla="*/ 6381328 h 6381328"/>
              <a:gd name="connsiteX21" fmla="*/ 1584148 w 2232220"/>
              <a:gd name="connsiteY21" fmla="*/ 2448272 h 6381328"/>
              <a:gd name="connsiteX22" fmla="*/ 1440132 w 2232220"/>
              <a:gd name="connsiteY22" fmla="*/ 1512168 h 6381328"/>
              <a:gd name="connsiteX23" fmla="*/ 1512140 w 2232220"/>
              <a:gd name="connsiteY23" fmla="*/ 936104 h 6381328"/>
              <a:gd name="connsiteX24" fmla="*/ 1440132 w 2232220"/>
              <a:gd name="connsiteY24" fmla="*/ 0 h 6381328"/>
              <a:gd name="connsiteX25" fmla="*/ 72000 w 2232220"/>
              <a:gd name="connsiteY25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40156 w 2232220"/>
              <a:gd name="connsiteY6" fmla="*/ 3295228 h 6381328"/>
              <a:gd name="connsiteX7" fmla="*/ 452856 w 2232220"/>
              <a:gd name="connsiteY7" fmla="*/ 4146128 h 6381328"/>
              <a:gd name="connsiteX8" fmla="*/ 516356 w 2232220"/>
              <a:gd name="connsiteY8" fmla="*/ 4349328 h 6381328"/>
              <a:gd name="connsiteX9" fmla="*/ 617956 w 2232220"/>
              <a:gd name="connsiteY9" fmla="*/ 4641428 h 6381328"/>
              <a:gd name="connsiteX10" fmla="*/ 668756 w 2232220"/>
              <a:gd name="connsiteY10" fmla="*/ 4933528 h 6381328"/>
              <a:gd name="connsiteX11" fmla="*/ 744956 w 2232220"/>
              <a:gd name="connsiteY11" fmla="*/ 5022428 h 6381328"/>
              <a:gd name="connsiteX12" fmla="*/ 719556 w 2232220"/>
              <a:gd name="connsiteY12" fmla="*/ 5187528 h 6381328"/>
              <a:gd name="connsiteX13" fmla="*/ 770356 w 2232220"/>
              <a:gd name="connsiteY13" fmla="*/ 5416128 h 6381328"/>
              <a:gd name="connsiteX14" fmla="*/ 808456 w 2232220"/>
              <a:gd name="connsiteY14" fmla="*/ 5644728 h 6381328"/>
              <a:gd name="connsiteX15" fmla="*/ 846556 w 2232220"/>
              <a:gd name="connsiteY15" fmla="*/ 5847928 h 6381328"/>
              <a:gd name="connsiteX16" fmla="*/ 922756 w 2232220"/>
              <a:gd name="connsiteY16" fmla="*/ 5924128 h 6381328"/>
              <a:gd name="connsiteX17" fmla="*/ 897356 w 2232220"/>
              <a:gd name="connsiteY17" fmla="*/ 6127328 h 6381328"/>
              <a:gd name="connsiteX18" fmla="*/ 897356 w 2232220"/>
              <a:gd name="connsiteY18" fmla="*/ 6305128 h 6381328"/>
              <a:gd name="connsiteX19" fmla="*/ 2232220 w 2232220"/>
              <a:gd name="connsiteY19" fmla="*/ 6381328 h 6381328"/>
              <a:gd name="connsiteX20" fmla="*/ 1584148 w 2232220"/>
              <a:gd name="connsiteY20" fmla="*/ 2448272 h 6381328"/>
              <a:gd name="connsiteX21" fmla="*/ 1440132 w 2232220"/>
              <a:gd name="connsiteY21" fmla="*/ 1512168 h 6381328"/>
              <a:gd name="connsiteX22" fmla="*/ 1512140 w 2232220"/>
              <a:gd name="connsiteY22" fmla="*/ 936104 h 6381328"/>
              <a:gd name="connsiteX23" fmla="*/ 1440132 w 2232220"/>
              <a:gd name="connsiteY23" fmla="*/ 0 h 6381328"/>
              <a:gd name="connsiteX24" fmla="*/ 72000 w 2232220"/>
              <a:gd name="connsiteY24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40156 w 2232220"/>
              <a:gd name="connsiteY6" fmla="*/ 3295228 h 6381328"/>
              <a:gd name="connsiteX7" fmla="*/ 516356 w 2232220"/>
              <a:gd name="connsiteY7" fmla="*/ 4349328 h 6381328"/>
              <a:gd name="connsiteX8" fmla="*/ 617956 w 2232220"/>
              <a:gd name="connsiteY8" fmla="*/ 4641428 h 6381328"/>
              <a:gd name="connsiteX9" fmla="*/ 668756 w 2232220"/>
              <a:gd name="connsiteY9" fmla="*/ 4933528 h 6381328"/>
              <a:gd name="connsiteX10" fmla="*/ 744956 w 2232220"/>
              <a:gd name="connsiteY10" fmla="*/ 5022428 h 6381328"/>
              <a:gd name="connsiteX11" fmla="*/ 719556 w 2232220"/>
              <a:gd name="connsiteY11" fmla="*/ 5187528 h 6381328"/>
              <a:gd name="connsiteX12" fmla="*/ 770356 w 2232220"/>
              <a:gd name="connsiteY12" fmla="*/ 5416128 h 6381328"/>
              <a:gd name="connsiteX13" fmla="*/ 808456 w 2232220"/>
              <a:gd name="connsiteY13" fmla="*/ 5644728 h 6381328"/>
              <a:gd name="connsiteX14" fmla="*/ 846556 w 2232220"/>
              <a:gd name="connsiteY14" fmla="*/ 5847928 h 6381328"/>
              <a:gd name="connsiteX15" fmla="*/ 922756 w 2232220"/>
              <a:gd name="connsiteY15" fmla="*/ 5924128 h 6381328"/>
              <a:gd name="connsiteX16" fmla="*/ 897356 w 2232220"/>
              <a:gd name="connsiteY16" fmla="*/ 6127328 h 6381328"/>
              <a:gd name="connsiteX17" fmla="*/ 897356 w 2232220"/>
              <a:gd name="connsiteY17" fmla="*/ 6305128 h 6381328"/>
              <a:gd name="connsiteX18" fmla="*/ 2232220 w 2232220"/>
              <a:gd name="connsiteY18" fmla="*/ 6381328 h 6381328"/>
              <a:gd name="connsiteX19" fmla="*/ 1584148 w 2232220"/>
              <a:gd name="connsiteY19" fmla="*/ 2448272 h 6381328"/>
              <a:gd name="connsiteX20" fmla="*/ 1440132 w 2232220"/>
              <a:gd name="connsiteY20" fmla="*/ 1512168 h 6381328"/>
              <a:gd name="connsiteX21" fmla="*/ 1512140 w 2232220"/>
              <a:gd name="connsiteY21" fmla="*/ 936104 h 6381328"/>
              <a:gd name="connsiteX22" fmla="*/ 1440132 w 2232220"/>
              <a:gd name="connsiteY22" fmla="*/ 0 h 6381328"/>
              <a:gd name="connsiteX23" fmla="*/ 72000 w 2232220"/>
              <a:gd name="connsiteY23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516356 w 2232220"/>
              <a:gd name="connsiteY6" fmla="*/ 4349328 h 6381328"/>
              <a:gd name="connsiteX7" fmla="*/ 617956 w 2232220"/>
              <a:gd name="connsiteY7" fmla="*/ 4641428 h 6381328"/>
              <a:gd name="connsiteX8" fmla="*/ 668756 w 2232220"/>
              <a:gd name="connsiteY8" fmla="*/ 4933528 h 6381328"/>
              <a:gd name="connsiteX9" fmla="*/ 744956 w 2232220"/>
              <a:gd name="connsiteY9" fmla="*/ 5022428 h 6381328"/>
              <a:gd name="connsiteX10" fmla="*/ 719556 w 2232220"/>
              <a:gd name="connsiteY10" fmla="*/ 5187528 h 6381328"/>
              <a:gd name="connsiteX11" fmla="*/ 770356 w 2232220"/>
              <a:gd name="connsiteY11" fmla="*/ 5416128 h 6381328"/>
              <a:gd name="connsiteX12" fmla="*/ 808456 w 2232220"/>
              <a:gd name="connsiteY12" fmla="*/ 5644728 h 6381328"/>
              <a:gd name="connsiteX13" fmla="*/ 846556 w 2232220"/>
              <a:gd name="connsiteY13" fmla="*/ 5847928 h 6381328"/>
              <a:gd name="connsiteX14" fmla="*/ 922756 w 2232220"/>
              <a:gd name="connsiteY14" fmla="*/ 5924128 h 6381328"/>
              <a:gd name="connsiteX15" fmla="*/ 897356 w 2232220"/>
              <a:gd name="connsiteY15" fmla="*/ 6127328 h 6381328"/>
              <a:gd name="connsiteX16" fmla="*/ 897356 w 2232220"/>
              <a:gd name="connsiteY16" fmla="*/ 6305128 h 6381328"/>
              <a:gd name="connsiteX17" fmla="*/ 2232220 w 2232220"/>
              <a:gd name="connsiteY17" fmla="*/ 6381328 h 6381328"/>
              <a:gd name="connsiteX18" fmla="*/ 1584148 w 2232220"/>
              <a:gd name="connsiteY18" fmla="*/ 2448272 h 6381328"/>
              <a:gd name="connsiteX19" fmla="*/ 1440132 w 2232220"/>
              <a:gd name="connsiteY19" fmla="*/ 1512168 h 6381328"/>
              <a:gd name="connsiteX20" fmla="*/ 1512140 w 2232220"/>
              <a:gd name="connsiteY20" fmla="*/ 936104 h 6381328"/>
              <a:gd name="connsiteX21" fmla="*/ 1440132 w 2232220"/>
              <a:gd name="connsiteY21" fmla="*/ 0 h 6381328"/>
              <a:gd name="connsiteX22" fmla="*/ 72000 w 2232220"/>
              <a:gd name="connsiteY22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536504 h 6381328"/>
              <a:gd name="connsiteX7" fmla="*/ 617956 w 2232220"/>
              <a:gd name="connsiteY7" fmla="*/ 4641428 h 6381328"/>
              <a:gd name="connsiteX8" fmla="*/ 668756 w 2232220"/>
              <a:gd name="connsiteY8" fmla="*/ 4933528 h 6381328"/>
              <a:gd name="connsiteX9" fmla="*/ 744956 w 2232220"/>
              <a:gd name="connsiteY9" fmla="*/ 5022428 h 6381328"/>
              <a:gd name="connsiteX10" fmla="*/ 719556 w 2232220"/>
              <a:gd name="connsiteY10" fmla="*/ 5187528 h 6381328"/>
              <a:gd name="connsiteX11" fmla="*/ 770356 w 2232220"/>
              <a:gd name="connsiteY11" fmla="*/ 5416128 h 6381328"/>
              <a:gd name="connsiteX12" fmla="*/ 808456 w 2232220"/>
              <a:gd name="connsiteY12" fmla="*/ 5644728 h 6381328"/>
              <a:gd name="connsiteX13" fmla="*/ 846556 w 2232220"/>
              <a:gd name="connsiteY13" fmla="*/ 5847928 h 6381328"/>
              <a:gd name="connsiteX14" fmla="*/ 922756 w 2232220"/>
              <a:gd name="connsiteY14" fmla="*/ 5924128 h 6381328"/>
              <a:gd name="connsiteX15" fmla="*/ 897356 w 2232220"/>
              <a:gd name="connsiteY15" fmla="*/ 6127328 h 6381328"/>
              <a:gd name="connsiteX16" fmla="*/ 897356 w 2232220"/>
              <a:gd name="connsiteY16" fmla="*/ 6305128 h 6381328"/>
              <a:gd name="connsiteX17" fmla="*/ 2232220 w 2232220"/>
              <a:gd name="connsiteY17" fmla="*/ 6381328 h 6381328"/>
              <a:gd name="connsiteX18" fmla="*/ 1584148 w 2232220"/>
              <a:gd name="connsiteY18" fmla="*/ 2448272 h 6381328"/>
              <a:gd name="connsiteX19" fmla="*/ 1440132 w 2232220"/>
              <a:gd name="connsiteY19" fmla="*/ 1512168 h 6381328"/>
              <a:gd name="connsiteX20" fmla="*/ 1512140 w 2232220"/>
              <a:gd name="connsiteY20" fmla="*/ 936104 h 6381328"/>
              <a:gd name="connsiteX21" fmla="*/ 1440132 w 2232220"/>
              <a:gd name="connsiteY21" fmla="*/ 0 h 6381328"/>
              <a:gd name="connsiteX22" fmla="*/ 72000 w 2232220"/>
              <a:gd name="connsiteY22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536504 h 6381328"/>
              <a:gd name="connsiteX7" fmla="*/ 617956 w 2232220"/>
              <a:gd name="connsiteY7" fmla="*/ 4641428 h 6381328"/>
              <a:gd name="connsiteX8" fmla="*/ 668756 w 2232220"/>
              <a:gd name="connsiteY8" fmla="*/ 4933528 h 6381328"/>
              <a:gd name="connsiteX9" fmla="*/ 744956 w 2232220"/>
              <a:gd name="connsiteY9" fmla="*/ 5022428 h 6381328"/>
              <a:gd name="connsiteX10" fmla="*/ 719556 w 2232220"/>
              <a:gd name="connsiteY10" fmla="*/ 5187528 h 6381328"/>
              <a:gd name="connsiteX11" fmla="*/ 770356 w 2232220"/>
              <a:gd name="connsiteY11" fmla="*/ 5416128 h 6381328"/>
              <a:gd name="connsiteX12" fmla="*/ 808456 w 2232220"/>
              <a:gd name="connsiteY12" fmla="*/ 5644728 h 6381328"/>
              <a:gd name="connsiteX13" fmla="*/ 846556 w 2232220"/>
              <a:gd name="connsiteY13" fmla="*/ 5847928 h 6381328"/>
              <a:gd name="connsiteX14" fmla="*/ 922756 w 2232220"/>
              <a:gd name="connsiteY14" fmla="*/ 5924128 h 6381328"/>
              <a:gd name="connsiteX15" fmla="*/ 897356 w 2232220"/>
              <a:gd name="connsiteY15" fmla="*/ 6127328 h 6381328"/>
              <a:gd name="connsiteX16" fmla="*/ 897356 w 2232220"/>
              <a:gd name="connsiteY16" fmla="*/ 6305128 h 6381328"/>
              <a:gd name="connsiteX17" fmla="*/ 2232220 w 2232220"/>
              <a:gd name="connsiteY17" fmla="*/ 6381328 h 6381328"/>
              <a:gd name="connsiteX18" fmla="*/ 1584148 w 2232220"/>
              <a:gd name="connsiteY18" fmla="*/ 2448272 h 6381328"/>
              <a:gd name="connsiteX19" fmla="*/ 1440132 w 2232220"/>
              <a:gd name="connsiteY19" fmla="*/ 1512168 h 6381328"/>
              <a:gd name="connsiteX20" fmla="*/ 1512140 w 2232220"/>
              <a:gd name="connsiteY20" fmla="*/ 936104 h 6381328"/>
              <a:gd name="connsiteX21" fmla="*/ 1440132 w 2232220"/>
              <a:gd name="connsiteY21" fmla="*/ 0 h 6381328"/>
              <a:gd name="connsiteX22" fmla="*/ 72000 w 2232220"/>
              <a:gd name="connsiteY22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617956 w 2232220"/>
              <a:gd name="connsiteY6" fmla="*/ 4641428 h 6381328"/>
              <a:gd name="connsiteX7" fmla="*/ 668756 w 2232220"/>
              <a:gd name="connsiteY7" fmla="*/ 4933528 h 6381328"/>
              <a:gd name="connsiteX8" fmla="*/ 744956 w 2232220"/>
              <a:gd name="connsiteY8" fmla="*/ 5022428 h 6381328"/>
              <a:gd name="connsiteX9" fmla="*/ 719556 w 2232220"/>
              <a:gd name="connsiteY9" fmla="*/ 5187528 h 6381328"/>
              <a:gd name="connsiteX10" fmla="*/ 770356 w 2232220"/>
              <a:gd name="connsiteY10" fmla="*/ 5416128 h 6381328"/>
              <a:gd name="connsiteX11" fmla="*/ 808456 w 2232220"/>
              <a:gd name="connsiteY11" fmla="*/ 5644728 h 6381328"/>
              <a:gd name="connsiteX12" fmla="*/ 846556 w 2232220"/>
              <a:gd name="connsiteY12" fmla="*/ 5847928 h 6381328"/>
              <a:gd name="connsiteX13" fmla="*/ 922756 w 2232220"/>
              <a:gd name="connsiteY13" fmla="*/ 5924128 h 6381328"/>
              <a:gd name="connsiteX14" fmla="*/ 897356 w 2232220"/>
              <a:gd name="connsiteY14" fmla="*/ 6127328 h 6381328"/>
              <a:gd name="connsiteX15" fmla="*/ 897356 w 2232220"/>
              <a:gd name="connsiteY15" fmla="*/ 6305128 h 6381328"/>
              <a:gd name="connsiteX16" fmla="*/ 2232220 w 2232220"/>
              <a:gd name="connsiteY16" fmla="*/ 6381328 h 6381328"/>
              <a:gd name="connsiteX17" fmla="*/ 1584148 w 2232220"/>
              <a:gd name="connsiteY17" fmla="*/ 2448272 h 6381328"/>
              <a:gd name="connsiteX18" fmla="*/ 1440132 w 2232220"/>
              <a:gd name="connsiteY18" fmla="*/ 1512168 h 6381328"/>
              <a:gd name="connsiteX19" fmla="*/ 1512140 w 2232220"/>
              <a:gd name="connsiteY19" fmla="*/ 936104 h 6381328"/>
              <a:gd name="connsiteX20" fmla="*/ 1440132 w 2232220"/>
              <a:gd name="connsiteY20" fmla="*/ 0 h 6381328"/>
              <a:gd name="connsiteX21" fmla="*/ 72000 w 2232220"/>
              <a:gd name="connsiteY21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752528 h 6381328"/>
              <a:gd name="connsiteX7" fmla="*/ 668756 w 2232220"/>
              <a:gd name="connsiteY7" fmla="*/ 4933528 h 6381328"/>
              <a:gd name="connsiteX8" fmla="*/ 744956 w 2232220"/>
              <a:gd name="connsiteY8" fmla="*/ 5022428 h 6381328"/>
              <a:gd name="connsiteX9" fmla="*/ 719556 w 2232220"/>
              <a:gd name="connsiteY9" fmla="*/ 5187528 h 6381328"/>
              <a:gd name="connsiteX10" fmla="*/ 770356 w 2232220"/>
              <a:gd name="connsiteY10" fmla="*/ 5416128 h 6381328"/>
              <a:gd name="connsiteX11" fmla="*/ 808456 w 2232220"/>
              <a:gd name="connsiteY11" fmla="*/ 5644728 h 6381328"/>
              <a:gd name="connsiteX12" fmla="*/ 846556 w 2232220"/>
              <a:gd name="connsiteY12" fmla="*/ 5847928 h 6381328"/>
              <a:gd name="connsiteX13" fmla="*/ 922756 w 2232220"/>
              <a:gd name="connsiteY13" fmla="*/ 5924128 h 6381328"/>
              <a:gd name="connsiteX14" fmla="*/ 897356 w 2232220"/>
              <a:gd name="connsiteY14" fmla="*/ 6127328 h 6381328"/>
              <a:gd name="connsiteX15" fmla="*/ 897356 w 2232220"/>
              <a:gd name="connsiteY15" fmla="*/ 6305128 h 6381328"/>
              <a:gd name="connsiteX16" fmla="*/ 2232220 w 2232220"/>
              <a:gd name="connsiteY16" fmla="*/ 6381328 h 6381328"/>
              <a:gd name="connsiteX17" fmla="*/ 1584148 w 2232220"/>
              <a:gd name="connsiteY17" fmla="*/ 2448272 h 6381328"/>
              <a:gd name="connsiteX18" fmla="*/ 1440132 w 2232220"/>
              <a:gd name="connsiteY18" fmla="*/ 1512168 h 6381328"/>
              <a:gd name="connsiteX19" fmla="*/ 1512140 w 2232220"/>
              <a:gd name="connsiteY19" fmla="*/ 936104 h 6381328"/>
              <a:gd name="connsiteX20" fmla="*/ 1440132 w 2232220"/>
              <a:gd name="connsiteY20" fmla="*/ 0 h 6381328"/>
              <a:gd name="connsiteX21" fmla="*/ 72000 w 2232220"/>
              <a:gd name="connsiteY21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752528 h 6381328"/>
              <a:gd name="connsiteX7" fmla="*/ 744956 w 2232220"/>
              <a:gd name="connsiteY7" fmla="*/ 5022428 h 6381328"/>
              <a:gd name="connsiteX8" fmla="*/ 719556 w 2232220"/>
              <a:gd name="connsiteY8" fmla="*/ 5187528 h 6381328"/>
              <a:gd name="connsiteX9" fmla="*/ 770356 w 2232220"/>
              <a:gd name="connsiteY9" fmla="*/ 5416128 h 6381328"/>
              <a:gd name="connsiteX10" fmla="*/ 808456 w 2232220"/>
              <a:gd name="connsiteY10" fmla="*/ 5644728 h 6381328"/>
              <a:gd name="connsiteX11" fmla="*/ 846556 w 2232220"/>
              <a:gd name="connsiteY11" fmla="*/ 5847928 h 6381328"/>
              <a:gd name="connsiteX12" fmla="*/ 922756 w 2232220"/>
              <a:gd name="connsiteY12" fmla="*/ 5924128 h 6381328"/>
              <a:gd name="connsiteX13" fmla="*/ 897356 w 2232220"/>
              <a:gd name="connsiteY13" fmla="*/ 6127328 h 6381328"/>
              <a:gd name="connsiteX14" fmla="*/ 897356 w 2232220"/>
              <a:gd name="connsiteY14" fmla="*/ 6305128 h 6381328"/>
              <a:gd name="connsiteX15" fmla="*/ 2232220 w 2232220"/>
              <a:gd name="connsiteY15" fmla="*/ 6381328 h 6381328"/>
              <a:gd name="connsiteX16" fmla="*/ 1584148 w 2232220"/>
              <a:gd name="connsiteY16" fmla="*/ 2448272 h 6381328"/>
              <a:gd name="connsiteX17" fmla="*/ 1440132 w 2232220"/>
              <a:gd name="connsiteY17" fmla="*/ 1512168 h 6381328"/>
              <a:gd name="connsiteX18" fmla="*/ 1512140 w 2232220"/>
              <a:gd name="connsiteY18" fmla="*/ 936104 h 6381328"/>
              <a:gd name="connsiteX19" fmla="*/ 1440132 w 2232220"/>
              <a:gd name="connsiteY19" fmla="*/ 0 h 6381328"/>
              <a:gd name="connsiteX20" fmla="*/ 72000 w 2232220"/>
              <a:gd name="connsiteY20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752528 h 6381328"/>
              <a:gd name="connsiteX7" fmla="*/ 359999 w 2232220"/>
              <a:gd name="connsiteY7" fmla="*/ 4896544 h 6381328"/>
              <a:gd name="connsiteX8" fmla="*/ 719556 w 2232220"/>
              <a:gd name="connsiteY8" fmla="*/ 5187528 h 6381328"/>
              <a:gd name="connsiteX9" fmla="*/ 770356 w 2232220"/>
              <a:gd name="connsiteY9" fmla="*/ 5416128 h 6381328"/>
              <a:gd name="connsiteX10" fmla="*/ 808456 w 2232220"/>
              <a:gd name="connsiteY10" fmla="*/ 5644728 h 6381328"/>
              <a:gd name="connsiteX11" fmla="*/ 846556 w 2232220"/>
              <a:gd name="connsiteY11" fmla="*/ 5847928 h 6381328"/>
              <a:gd name="connsiteX12" fmla="*/ 922756 w 2232220"/>
              <a:gd name="connsiteY12" fmla="*/ 5924128 h 6381328"/>
              <a:gd name="connsiteX13" fmla="*/ 897356 w 2232220"/>
              <a:gd name="connsiteY13" fmla="*/ 6127328 h 6381328"/>
              <a:gd name="connsiteX14" fmla="*/ 897356 w 2232220"/>
              <a:gd name="connsiteY14" fmla="*/ 6305128 h 6381328"/>
              <a:gd name="connsiteX15" fmla="*/ 2232220 w 2232220"/>
              <a:gd name="connsiteY15" fmla="*/ 6381328 h 6381328"/>
              <a:gd name="connsiteX16" fmla="*/ 1584148 w 2232220"/>
              <a:gd name="connsiteY16" fmla="*/ 2448272 h 6381328"/>
              <a:gd name="connsiteX17" fmla="*/ 1440132 w 2232220"/>
              <a:gd name="connsiteY17" fmla="*/ 1512168 h 6381328"/>
              <a:gd name="connsiteX18" fmla="*/ 1512140 w 2232220"/>
              <a:gd name="connsiteY18" fmla="*/ 936104 h 6381328"/>
              <a:gd name="connsiteX19" fmla="*/ 1440132 w 2232220"/>
              <a:gd name="connsiteY19" fmla="*/ 0 h 6381328"/>
              <a:gd name="connsiteX20" fmla="*/ 72000 w 2232220"/>
              <a:gd name="connsiteY20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359999 w 2232220"/>
              <a:gd name="connsiteY6" fmla="*/ 4896544 h 6381328"/>
              <a:gd name="connsiteX7" fmla="*/ 719556 w 2232220"/>
              <a:gd name="connsiteY7" fmla="*/ 5187528 h 6381328"/>
              <a:gd name="connsiteX8" fmla="*/ 770356 w 2232220"/>
              <a:gd name="connsiteY8" fmla="*/ 5416128 h 6381328"/>
              <a:gd name="connsiteX9" fmla="*/ 808456 w 2232220"/>
              <a:gd name="connsiteY9" fmla="*/ 5644728 h 6381328"/>
              <a:gd name="connsiteX10" fmla="*/ 846556 w 2232220"/>
              <a:gd name="connsiteY10" fmla="*/ 5847928 h 6381328"/>
              <a:gd name="connsiteX11" fmla="*/ 922756 w 2232220"/>
              <a:gd name="connsiteY11" fmla="*/ 5924128 h 6381328"/>
              <a:gd name="connsiteX12" fmla="*/ 897356 w 2232220"/>
              <a:gd name="connsiteY12" fmla="*/ 6127328 h 6381328"/>
              <a:gd name="connsiteX13" fmla="*/ 897356 w 2232220"/>
              <a:gd name="connsiteY13" fmla="*/ 6305128 h 6381328"/>
              <a:gd name="connsiteX14" fmla="*/ 2232220 w 2232220"/>
              <a:gd name="connsiteY14" fmla="*/ 6381328 h 6381328"/>
              <a:gd name="connsiteX15" fmla="*/ 1584148 w 2232220"/>
              <a:gd name="connsiteY15" fmla="*/ 2448272 h 6381328"/>
              <a:gd name="connsiteX16" fmla="*/ 1440132 w 2232220"/>
              <a:gd name="connsiteY16" fmla="*/ 1512168 h 6381328"/>
              <a:gd name="connsiteX17" fmla="*/ 1512140 w 2232220"/>
              <a:gd name="connsiteY17" fmla="*/ 936104 h 6381328"/>
              <a:gd name="connsiteX18" fmla="*/ 1440132 w 2232220"/>
              <a:gd name="connsiteY18" fmla="*/ 0 h 6381328"/>
              <a:gd name="connsiteX19" fmla="*/ 72000 w 2232220"/>
              <a:gd name="connsiteY19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359999 w 2232220"/>
              <a:gd name="connsiteY6" fmla="*/ 4608512 h 6381328"/>
              <a:gd name="connsiteX7" fmla="*/ 719556 w 2232220"/>
              <a:gd name="connsiteY7" fmla="*/ 5187528 h 6381328"/>
              <a:gd name="connsiteX8" fmla="*/ 770356 w 2232220"/>
              <a:gd name="connsiteY8" fmla="*/ 5416128 h 6381328"/>
              <a:gd name="connsiteX9" fmla="*/ 808456 w 2232220"/>
              <a:gd name="connsiteY9" fmla="*/ 5644728 h 6381328"/>
              <a:gd name="connsiteX10" fmla="*/ 846556 w 2232220"/>
              <a:gd name="connsiteY10" fmla="*/ 5847928 h 6381328"/>
              <a:gd name="connsiteX11" fmla="*/ 922756 w 2232220"/>
              <a:gd name="connsiteY11" fmla="*/ 5924128 h 6381328"/>
              <a:gd name="connsiteX12" fmla="*/ 897356 w 2232220"/>
              <a:gd name="connsiteY12" fmla="*/ 6127328 h 6381328"/>
              <a:gd name="connsiteX13" fmla="*/ 897356 w 2232220"/>
              <a:gd name="connsiteY13" fmla="*/ 6305128 h 6381328"/>
              <a:gd name="connsiteX14" fmla="*/ 2232220 w 2232220"/>
              <a:gd name="connsiteY14" fmla="*/ 6381328 h 6381328"/>
              <a:gd name="connsiteX15" fmla="*/ 1584148 w 2232220"/>
              <a:gd name="connsiteY15" fmla="*/ 2448272 h 6381328"/>
              <a:gd name="connsiteX16" fmla="*/ 1440132 w 2232220"/>
              <a:gd name="connsiteY16" fmla="*/ 1512168 h 6381328"/>
              <a:gd name="connsiteX17" fmla="*/ 1512140 w 2232220"/>
              <a:gd name="connsiteY17" fmla="*/ 936104 h 6381328"/>
              <a:gd name="connsiteX18" fmla="*/ 1440132 w 2232220"/>
              <a:gd name="connsiteY18" fmla="*/ 0 h 6381328"/>
              <a:gd name="connsiteX19" fmla="*/ 72000 w 2232220"/>
              <a:gd name="connsiteY19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359999 w 2232220"/>
              <a:gd name="connsiteY6" fmla="*/ 4608512 h 6381328"/>
              <a:gd name="connsiteX7" fmla="*/ 719556 w 2232220"/>
              <a:gd name="connsiteY7" fmla="*/ 5187528 h 6381328"/>
              <a:gd name="connsiteX8" fmla="*/ 770356 w 2232220"/>
              <a:gd name="connsiteY8" fmla="*/ 5416128 h 6381328"/>
              <a:gd name="connsiteX9" fmla="*/ 808456 w 2232220"/>
              <a:gd name="connsiteY9" fmla="*/ 5644728 h 6381328"/>
              <a:gd name="connsiteX10" fmla="*/ 846556 w 2232220"/>
              <a:gd name="connsiteY10" fmla="*/ 5847928 h 6381328"/>
              <a:gd name="connsiteX11" fmla="*/ 922756 w 2232220"/>
              <a:gd name="connsiteY11" fmla="*/ 5924128 h 6381328"/>
              <a:gd name="connsiteX12" fmla="*/ 897356 w 2232220"/>
              <a:gd name="connsiteY12" fmla="*/ 6127328 h 6381328"/>
              <a:gd name="connsiteX13" fmla="*/ 897356 w 2232220"/>
              <a:gd name="connsiteY13" fmla="*/ 6305128 h 6381328"/>
              <a:gd name="connsiteX14" fmla="*/ 2232220 w 2232220"/>
              <a:gd name="connsiteY14" fmla="*/ 6381328 h 6381328"/>
              <a:gd name="connsiteX15" fmla="*/ 1584148 w 2232220"/>
              <a:gd name="connsiteY15" fmla="*/ 2448272 h 6381328"/>
              <a:gd name="connsiteX16" fmla="*/ 1440132 w 2232220"/>
              <a:gd name="connsiteY16" fmla="*/ 1512168 h 6381328"/>
              <a:gd name="connsiteX17" fmla="*/ 1512140 w 2232220"/>
              <a:gd name="connsiteY17" fmla="*/ 936104 h 6381328"/>
              <a:gd name="connsiteX18" fmla="*/ 1440132 w 2232220"/>
              <a:gd name="connsiteY18" fmla="*/ 0 h 6381328"/>
              <a:gd name="connsiteX19" fmla="*/ 72000 w 2232220"/>
              <a:gd name="connsiteY19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608512 h 6381328"/>
              <a:gd name="connsiteX7" fmla="*/ 719556 w 2232220"/>
              <a:gd name="connsiteY7" fmla="*/ 5187528 h 6381328"/>
              <a:gd name="connsiteX8" fmla="*/ 770356 w 2232220"/>
              <a:gd name="connsiteY8" fmla="*/ 5416128 h 6381328"/>
              <a:gd name="connsiteX9" fmla="*/ 808456 w 2232220"/>
              <a:gd name="connsiteY9" fmla="*/ 5644728 h 6381328"/>
              <a:gd name="connsiteX10" fmla="*/ 846556 w 2232220"/>
              <a:gd name="connsiteY10" fmla="*/ 5847928 h 6381328"/>
              <a:gd name="connsiteX11" fmla="*/ 922756 w 2232220"/>
              <a:gd name="connsiteY11" fmla="*/ 5924128 h 6381328"/>
              <a:gd name="connsiteX12" fmla="*/ 897356 w 2232220"/>
              <a:gd name="connsiteY12" fmla="*/ 6127328 h 6381328"/>
              <a:gd name="connsiteX13" fmla="*/ 897356 w 2232220"/>
              <a:gd name="connsiteY13" fmla="*/ 6305128 h 6381328"/>
              <a:gd name="connsiteX14" fmla="*/ 2232220 w 2232220"/>
              <a:gd name="connsiteY14" fmla="*/ 6381328 h 6381328"/>
              <a:gd name="connsiteX15" fmla="*/ 1584148 w 2232220"/>
              <a:gd name="connsiteY15" fmla="*/ 2448272 h 6381328"/>
              <a:gd name="connsiteX16" fmla="*/ 1440132 w 2232220"/>
              <a:gd name="connsiteY16" fmla="*/ 1512168 h 6381328"/>
              <a:gd name="connsiteX17" fmla="*/ 1512140 w 2232220"/>
              <a:gd name="connsiteY17" fmla="*/ 936104 h 6381328"/>
              <a:gd name="connsiteX18" fmla="*/ 1440132 w 2232220"/>
              <a:gd name="connsiteY18" fmla="*/ 0 h 6381328"/>
              <a:gd name="connsiteX19" fmla="*/ 72000 w 2232220"/>
              <a:gd name="connsiteY19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608512 h 6381328"/>
              <a:gd name="connsiteX7" fmla="*/ 359999 w 2232220"/>
              <a:gd name="connsiteY7" fmla="*/ 4752528 h 6381328"/>
              <a:gd name="connsiteX8" fmla="*/ 770356 w 2232220"/>
              <a:gd name="connsiteY8" fmla="*/ 5416128 h 6381328"/>
              <a:gd name="connsiteX9" fmla="*/ 808456 w 2232220"/>
              <a:gd name="connsiteY9" fmla="*/ 5644728 h 6381328"/>
              <a:gd name="connsiteX10" fmla="*/ 846556 w 2232220"/>
              <a:gd name="connsiteY10" fmla="*/ 5847928 h 6381328"/>
              <a:gd name="connsiteX11" fmla="*/ 922756 w 2232220"/>
              <a:gd name="connsiteY11" fmla="*/ 5924128 h 6381328"/>
              <a:gd name="connsiteX12" fmla="*/ 897356 w 2232220"/>
              <a:gd name="connsiteY12" fmla="*/ 6127328 h 6381328"/>
              <a:gd name="connsiteX13" fmla="*/ 897356 w 2232220"/>
              <a:gd name="connsiteY13" fmla="*/ 6305128 h 6381328"/>
              <a:gd name="connsiteX14" fmla="*/ 2232220 w 2232220"/>
              <a:gd name="connsiteY14" fmla="*/ 6381328 h 6381328"/>
              <a:gd name="connsiteX15" fmla="*/ 1584148 w 2232220"/>
              <a:gd name="connsiteY15" fmla="*/ 2448272 h 6381328"/>
              <a:gd name="connsiteX16" fmla="*/ 1440132 w 2232220"/>
              <a:gd name="connsiteY16" fmla="*/ 1512168 h 6381328"/>
              <a:gd name="connsiteX17" fmla="*/ 1512140 w 2232220"/>
              <a:gd name="connsiteY17" fmla="*/ 936104 h 6381328"/>
              <a:gd name="connsiteX18" fmla="*/ 1440132 w 2232220"/>
              <a:gd name="connsiteY18" fmla="*/ 0 h 6381328"/>
              <a:gd name="connsiteX19" fmla="*/ 72000 w 2232220"/>
              <a:gd name="connsiteY19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608512 h 6381328"/>
              <a:gd name="connsiteX7" fmla="*/ 359999 w 2232220"/>
              <a:gd name="connsiteY7" fmla="*/ 4752528 h 6381328"/>
              <a:gd name="connsiteX8" fmla="*/ 770356 w 2232220"/>
              <a:gd name="connsiteY8" fmla="*/ 5416128 h 6381328"/>
              <a:gd name="connsiteX9" fmla="*/ 808456 w 2232220"/>
              <a:gd name="connsiteY9" fmla="*/ 5644728 h 6381328"/>
              <a:gd name="connsiteX10" fmla="*/ 846556 w 2232220"/>
              <a:gd name="connsiteY10" fmla="*/ 5847928 h 6381328"/>
              <a:gd name="connsiteX11" fmla="*/ 922756 w 2232220"/>
              <a:gd name="connsiteY11" fmla="*/ 5924128 h 6381328"/>
              <a:gd name="connsiteX12" fmla="*/ 897356 w 2232220"/>
              <a:gd name="connsiteY12" fmla="*/ 6127328 h 6381328"/>
              <a:gd name="connsiteX13" fmla="*/ 897356 w 2232220"/>
              <a:gd name="connsiteY13" fmla="*/ 6305128 h 6381328"/>
              <a:gd name="connsiteX14" fmla="*/ 2232220 w 2232220"/>
              <a:gd name="connsiteY14" fmla="*/ 6381328 h 6381328"/>
              <a:gd name="connsiteX15" fmla="*/ 1584148 w 2232220"/>
              <a:gd name="connsiteY15" fmla="*/ 2448272 h 6381328"/>
              <a:gd name="connsiteX16" fmla="*/ 1440132 w 2232220"/>
              <a:gd name="connsiteY16" fmla="*/ 1512168 h 6381328"/>
              <a:gd name="connsiteX17" fmla="*/ 1512140 w 2232220"/>
              <a:gd name="connsiteY17" fmla="*/ 936104 h 6381328"/>
              <a:gd name="connsiteX18" fmla="*/ 1440132 w 2232220"/>
              <a:gd name="connsiteY18" fmla="*/ 0 h 6381328"/>
              <a:gd name="connsiteX19" fmla="*/ 72000 w 2232220"/>
              <a:gd name="connsiteY19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608512 h 6381328"/>
              <a:gd name="connsiteX7" fmla="*/ 359999 w 2232220"/>
              <a:gd name="connsiteY7" fmla="*/ 4752528 h 6381328"/>
              <a:gd name="connsiteX8" fmla="*/ 575999 w 2232220"/>
              <a:gd name="connsiteY8" fmla="*/ 5400600 h 6381328"/>
              <a:gd name="connsiteX9" fmla="*/ 808456 w 2232220"/>
              <a:gd name="connsiteY9" fmla="*/ 5644728 h 6381328"/>
              <a:gd name="connsiteX10" fmla="*/ 846556 w 2232220"/>
              <a:gd name="connsiteY10" fmla="*/ 5847928 h 6381328"/>
              <a:gd name="connsiteX11" fmla="*/ 922756 w 2232220"/>
              <a:gd name="connsiteY11" fmla="*/ 5924128 h 6381328"/>
              <a:gd name="connsiteX12" fmla="*/ 897356 w 2232220"/>
              <a:gd name="connsiteY12" fmla="*/ 6127328 h 6381328"/>
              <a:gd name="connsiteX13" fmla="*/ 897356 w 2232220"/>
              <a:gd name="connsiteY13" fmla="*/ 6305128 h 6381328"/>
              <a:gd name="connsiteX14" fmla="*/ 2232220 w 2232220"/>
              <a:gd name="connsiteY14" fmla="*/ 6381328 h 6381328"/>
              <a:gd name="connsiteX15" fmla="*/ 1584148 w 2232220"/>
              <a:gd name="connsiteY15" fmla="*/ 2448272 h 6381328"/>
              <a:gd name="connsiteX16" fmla="*/ 1440132 w 2232220"/>
              <a:gd name="connsiteY16" fmla="*/ 1512168 h 6381328"/>
              <a:gd name="connsiteX17" fmla="*/ 1512140 w 2232220"/>
              <a:gd name="connsiteY17" fmla="*/ 936104 h 6381328"/>
              <a:gd name="connsiteX18" fmla="*/ 1440132 w 2232220"/>
              <a:gd name="connsiteY18" fmla="*/ 0 h 6381328"/>
              <a:gd name="connsiteX19" fmla="*/ 72000 w 2232220"/>
              <a:gd name="connsiteY19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608512 h 6381328"/>
              <a:gd name="connsiteX7" fmla="*/ 359999 w 2232220"/>
              <a:gd name="connsiteY7" fmla="*/ 4752528 h 6381328"/>
              <a:gd name="connsiteX8" fmla="*/ 575999 w 2232220"/>
              <a:gd name="connsiteY8" fmla="*/ 5400600 h 6381328"/>
              <a:gd name="connsiteX9" fmla="*/ 808456 w 2232220"/>
              <a:gd name="connsiteY9" fmla="*/ 5644728 h 6381328"/>
              <a:gd name="connsiteX10" fmla="*/ 846556 w 2232220"/>
              <a:gd name="connsiteY10" fmla="*/ 5847928 h 6381328"/>
              <a:gd name="connsiteX11" fmla="*/ 922756 w 2232220"/>
              <a:gd name="connsiteY11" fmla="*/ 5924128 h 6381328"/>
              <a:gd name="connsiteX12" fmla="*/ 897356 w 2232220"/>
              <a:gd name="connsiteY12" fmla="*/ 6127328 h 6381328"/>
              <a:gd name="connsiteX13" fmla="*/ 897356 w 2232220"/>
              <a:gd name="connsiteY13" fmla="*/ 6305128 h 6381328"/>
              <a:gd name="connsiteX14" fmla="*/ 2232220 w 2232220"/>
              <a:gd name="connsiteY14" fmla="*/ 6381328 h 6381328"/>
              <a:gd name="connsiteX15" fmla="*/ 1584148 w 2232220"/>
              <a:gd name="connsiteY15" fmla="*/ 2448272 h 6381328"/>
              <a:gd name="connsiteX16" fmla="*/ 1440132 w 2232220"/>
              <a:gd name="connsiteY16" fmla="*/ 1512168 h 6381328"/>
              <a:gd name="connsiteX17" fmla="*/ 1512140 w 2232220"/>
              <a:gd name="connsiteY17" fmla="*/ 936104 h 6381328"/>
              <a:gd name="connsiteX18" fmla="*/ 1440132 w 2232220"/>
              <a:gd name="connsiteY18" fmla="*/ 0 h 6381328"/>
              <a:gd name="connsiteX19" fmla="*/ 72000 w 2232220"/>
              <a:gd name="connsiteY19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608512 h 6381328"/>
              <a:gd name="connsiteX7" fmla="*/ 359999 w 2232220"/>
              <a:gd name="connsiteY7" fmla="*/ 4752528 h 6381328"/>
              <a:gd name="connsiteX8" fmla="*/ 575999 w 2232220"/>
              <a:gd name="connsiteY8" fmla="*/ 5400600 h 6381328"/>
              <a:gd name="connsiteX9" fmla="*/ 808456 w 2232220"/>
              <a:gd name="connsiteY9" fmla="*/ 5644728 h 6381328"/>
              <a:gd name="connsiteX10" fmla="*/ 846556 w 2232220"/>
              <a:gd name="connsiteY10" fmla="*/ 5847928 h 6381328"/>
              <a:gd name="connsiteX11" fmla="*/ 922756 w 2232220"/>
              <a:gd name="connsiteY11" fmla="*/ 5924128 h 6381328"/>
              <a:gd name="connsiteX12" fmla="*/ 897356 w 2232220"/>
              <a:gd name="connsiteY12" fmla="*/ 6127328 h 6381328"/>
              <a:gd name="connsiteX13" fmla="*/ 897356 w 2232220"/>
              <a:gd name="connsiteY13" fmla="*/ 6305128 h 6381328"/>
              <a:gd name="connsiteX14" fmla="*/ 2232220 w 2232220"/>
              <a:gd name="connsiteY14" fmla="*/ 6381328 h 6381328"/>
              <a:gd name="connsiteX15" fmla="*/ 1584148 w 2232220"/>
              <a:gd name="connsiteY15" fmla="*/ 2448272 h 6381328"/>
              <a:gd name="connsiteX16" fmla="*/ 1440132 w 2232220"/>
              <a:gd name="connsiteY16" fmla="*/ 1512168 h 6381328"/>
              <a:gd name="connsiteX17" fmla="*/ 1512140 w 2232220"/>
              <a:gd name="connsiteY17" fmla="*/ 936104 h 6381328"/>
              <a:gd name="connsiteX18" fmla="*/ 1440132 w 2232220"/>
              <a:gd name="connsiteY18" fmla="*/ 0 h 6381328"/>
              <a:gd name="connsiteX19" fmla="*/ 72000 w 2232220"/>
              <a:gd name="connsiteY19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608512 h 6381328"/>
              <a:gd name="connsiteX7" fmla="*/ 359999 w 2232220"/>
              <a:gd name="connsiteY7" fmla="*/ 4824536 h 6381328"/>
              <a:gd name="connsiteX8" fmla="*/ 575999 w 2232220"/>
              <a:gd name="connsiteY8" fmla="*/ 5400600 h 6381328"/>
              <a:gd name="connsiteX9" fmla="*/ 808456 w 2232220"/>
              <a:gd name="connsiteY9" fmla="*/ 5644728 h 6381328"/>
              <a:gd name="connsiteX10" fmla="*/ 846556 w 2232220"/>
              <a:gd name="connsiteY10" fmla="*/ 5847928 h 6381328"/>
              <a:gd name="connsiteX11" fmla="*/ 922756 w 2232220"/>
              <a:gd name="connsiteY11" fmla="*/ 5924128 h 6381328"/>
              <a:gd name="connsiteX12" fmla="*/ 897356 w 2232220"/>
              <a:gd name="connsiteY12" fmla="*/ 6127328 h 6381328"/>
              <a:gd name="connsiteX13" fmla="*/ 897356 w 2232220"/>
              <a:gd name="connsiteY13" fmla="*/ 6305128 h 6381328"/>
              <a:gd name="connsiteX14" fmla="*/ 2232220 w 2232220"/>
              <a:gd name="connsiteY14" fmla="*/ 6381328 h 6381328"/>
              <a:gd name="connsiteX15" fmla="*/ 1584148 w 2232220"/>
              <a:gd name="connsiteY15" fmla="*/ 2448272 h 6381328"/>
              <a:gd name="connsiteX16" fmla="*/ 1440132 w 2232220"/>
              <a:gd name="connsiteY16" fmla="*/ 1512168 h 6381328"/>
              <a:gd name="connsiteX17" fmla="*/ 1512140 w 2232220"/>
              <a:gd name="connsiteY17" fmla="*/ 936104 h 6381328"/>
              <a:gd name="connsiteX18" fmla="*/ 1440132 w 2232220"/>
              <a:gd name="connsiteY18" fmla="*/ 0 h 6381328"/>
              <a:gd name="connsiteX19" fmla="*/ 72000 w 2232220"/>
              <a:gd name="connsiteY19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608512 h 6381328"/>
              <a:gd name="connsiteX7" fmla="*/ 359999 w 2232220"/>
              <a:gd name="connsiteY7" fmla="*/ 4896544 h 6381328"/>
              <a:gd name="connsiteX8" fmla="*/ 575999 w 2232220"/>
              <a:gd name="connsiteY8" fmla="*/ 5400600 h 6381328"/>
              <a:gd name="connsiteX9" fmla="*/ 808456 w 2232220"/>
              <a:gd name="connsiteY9" fmla="*/ 5644728 h 6381328"/>
              <a:gd name="connsiteX10" fmla="*/ 846556 w 2232220"/>
              <a:gd name="connsiteY10" fmla="*/ 5847928 h 6381328"/>
              <a:gd name="connsiteX11" fmla="*/ 922756 w 2232220"/>
              <a:gd name="connsiteY11" fmla="*/ 5924128 h 6381328"/>
              <a:gd name="connsiteX12" fmla="*/ 897356 w 2232220"/>
              <a:gd name="connsiteY12" fmla="*/ 6127328 h 6381328"/>
              <a:gd name="connsiteX13" fmla="*/ 897356 w 2232220"/>
              <a:gd name="connsiteY13" fmla="*/ 6305128 h 6381328"/>
              <a:gd name="connsiteX14" fmla="*/ 2232220 w 2232220"/>
              <a:gd name="connsiteY14" fmla="*/ 6381328 h 6381328"/>
              <a:gd name="connsiteX15" fmla="*/ 1584148 w 2232220"/>
              <a:gd name="connsiteY15" fmla="*/ 2448272 h 6381328"/>
              <a:gd name="connsiteX16" fmla="*/ 1440132 w 2232220"/>
              <a:gd name="connsiteY16" fmla="*/ 1512168 h 6381328"/>
              <a:gd name="connsiteX17" fmla="*/ 1512140 w 2232220"/>
              <a:gd name="connsiteY17" fmla="*/ 936104 h 6381328"/>
              <a:gd name="connsiteX18" fmla="*/ 1440132 w 2232220"/>
              <a:gd name="connsiteY18" fmla="*/ 0 h 6381328"/>
              <a:gd name="connsiteX19" fmla="*/ 72000 w 2232220"/>
              <a:gd name="connsiteY19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608512 h 6381328"/>
              <a:gd name="connsiteX7" fmla="*/ 431999 w 2232220"/>
              <a:gd name="connsiteY7" fmla="*/ 4968552 h 6381328"/>
              <a:gd name="connsiteX8" fmla="*/ 575999 w 2232220"/>
              <a:gd name="connsiteY8" fmla="*/ 5400600 h 6381328"/>
              <a:gd name="connsiteX9" fmla="*/ 808456 w 2232220"/>
              <a:gd name="connsiteY9" fmla="*/ 5644728 h 6381328"/>
              <a:gd name="connsiteX10" fmla="*/ 846556 w 2232220"/>
              <a:gd name="connsiteY10" fmla="*/ 5847928 h 6381328"/>
              <a:gd name="connsiteX11" fmla="*/ 922756 w 2232220"/>
              <a:gd name="connsiteY11" fmla="*/ 5924128 h 6381328"/>
              <a:gd name="connsiteX12" fmla="*/ 897356 w 2232220"/>
              <a:gd name="connsiteY12" fmla="*/ 6127328 h 6381328"/>
              <a:gd name="connsiteX13" fmla="*/ 897356 w 2232220"/>
              <a:gd name="connsiteY13" fmla="*/ 6305128 h 6381328"/>
              <a:gd name="connsiteX14" fmla="*/ 2232220 w 2232220"/>
              <a:gd name="connsiteY14" fmla="*/ 6381328 h 6381328"/>
              <a:gd name="connsiteX15" fmla="*/ 1584148 w 2232220"/>
              <a:gd name="connsiteY15" fmla="*/ 2448272 h 6381328"/>
              <a:gd name="connsiteX16" fmla="*/ 1440132 w 2232220"/>
              <a:gd name="connsiteY16" fmla="*/ 1512168 h 6381328"/>
              <a:gd name="connsiteX17" fmla="*/ 1512140 w 2232220"/>
              <a:gd name="connsiteY17" fmla="*/ 936104 h 6381328"/>
              <a:gd name="connsiteX18" fmla="*/ 1440132 w 2232220"/>
              <a:gd name="connsiteY18" fmla="*/ 0 h 6381328"/>
              <a:gd name="connsiteX19" fmla="*/ 72000 w 2232220"/>
              <a:gd name="connsiteY19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608512 h 6381328"/>
              <a:gd name="connsiteX7" fmla="*/ 431999 w 2232220"/>
              <a:gd name="connsiteY7" fmla="*/ 4968552 h 6381328"/>
              <a:gd name="connsiteX8" fmla="*/ 575999 w 2232220"/>
              <a:gd name="connsiteY8" fmla="*/ 5400600 h 6381328"/>
              <a:gd name="connsiteX9" fmla="*/ 808456 w 2232220"/>
              <a:gd name="connsiteY9" fmla="*/ 5644728 h 6381328"/>
              <a:gd name="connsiteX10" fmla="*/ 846556 w 2232220"/>
              <a:gd name="connsiteY10" fmla="*/ 5847928 h 6381328"/>
              <a:gd name="connsiteX11" fmla="*/ 922756 w 2232220"/>
              <a:gd name="connsiteY11" fmla="*/ 5924128 h 6381328"/>
              <a:gd name="connsiteX12" fmla="*/ 897356 w 2232220"/>
              <a:gd name="connsiteY12" fmla="*/ 6127328 h 6381328"/>
              <a:gd name="connsiteX13" fmla="*/ 897356 w 2232220"/>
              <a:gd name="connsiteY13" fmla="*/ 6305128 h 6381328"/>
              <a:gd name="connsiteX14" fmla="*/ 2232220 w 2232220"/>
              <a:gd name="connsiteY14" fmla="*/ 6381328 h 6381328"/>
              <a:gd name="connsiteX15" fmla="*/ 1584148 w 2232220"/>
              <a:gd name="connsiteY15" fmla="*/ 2448272 h 6381328"/>
              <a:gd name="connsiteX16" fmla="*/ 1440132 w 2232220"/>
              <a:gd name="connsiteY16" fmla="*/ 1512168 h 6381328"/>
              <a:gd name="connsiteX17" fmla="*/ 1512140 w 2232220"/>
              <a:gd name="connsiteY17" fmla="*/ 936104 h 6381328"/>
              <a:gd name="connsiteX18" fmla="*/ 1440132 w 2232220"/>
              <a:gd name="connsiteY18" fmla="*/ 0 h 6381328"/>
              <a:gd name="connsiteX19" fmla="*/ 72000 w 2232220"/>
              <a:gd name="connsiteY19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608512 h 6381328"/>
              <a:gd name="connsiteX7" fmla="*/ 431999 w 2232220"/>
              <a:gd name="connsiteY7" fmla="*/ 4968552 h 6381328"/>
              <a:gd name="connsiteX8" fmla="*/ 575999 w 2232220"/>
              <a:gd name="connsiteY8" fmla="*/ 5400600 h 6381328"/>
              <a:gd name="connsiteX9" fmla="*/ 808456 w 2232220"/>
              <a:gd name="connsiteY9" fmla="*/ 5644728 h 6381328"/>
              <a:gd name="connsiteX10" fmla="*/ 846556 w 2232220"/>
              <a:gd name="connsiteY10" fmla="*/ 5847928 h 6381328"/>
              <a:gd name="connsiteX11" fmla="*/ 922756 w 2232220"/>
              <a:gd name="connsiteY11" fmla="*/ 5924128 h 6381328"/>
              <a:gd name="connsiteX12" fmla="*/ 897356 w 2232220"/>
              <a:gd name="connsiteY12" fmla="*/ 6127328 h 6381328"/>
              <a:gd name="connsiteX13" fmla="*/ 897356 w 2232220"/>
              <a:gd name="connsiteY13" fmla="*/ 6305128 h 6381328"/>
              <a:gd name="connsiteX14" fmla="*/ 2232220 w 2232220"/>
              <a:gd name="connsiteY14" fmla="*/ 6381328 h 6381328"/>
              <a:gd name="connsiteX15" fmla="*/ 1584148 w 2232220"/>
              <a:gd name="connsiteY15" fmla="*/ 2448272 h 6381328"/>
              <a:gd name="connsiteX16" fmla="*/ 1440132 w 2232220"/>
              <a:gd name="connsiteY16" fmla="*/ 1512168 h 6381328"/>
              <a:gd name="connsiteX17" fmla="*/ 1512140 w 2232220"/>
              <a:gd name="connsiteY17" fmla="*/ 936104 h 6381328"/>
              <a:gd name="connsiteX18" fmla="*/ 1440132 w 2232220"/>
              <a:gd name="connsiteY18" fmla="*/ 0 h 6381328"/>
              <a:gd name="connsiteX19" fmla="*/ 72000 w 2232220"/>
              <a:gd name="connsiteY19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608512 h 6381328"/>
              <a:gd name="connsiteX7" fmla="*/ 431999 w 2232220"/>
              <a:gd name="connsiteY7" fmla="*/ 4968552 h 6381328"/>
              <a:gd name="connsiteX8" fmla="*/ 503999 w 2232220"/>
              <a:gd name="connsiteY8" fmla="*/ 5472608 h 6381328"/>
              <a:gd name="connsiteX9" fmla="*/ 808456 w 2232220"/>
              <a:gd name="connsiteY9" fmla="*/ 5644728 h 6381328"/>
              <a:gd name="connsiteX10" fmla="*/ 846556 w 2232220"/>
              <a:gd name="connsiteY10" fmla="*/ 5847928 h 6381328"/>
              <a:gd name="connsiteX11" fmla="*/ 922756 w 2232220"/>
              <a:gd name="connsiteY11" fmla="*/ 5924128 h 6381328"/>
              <a:gd name="connsiteX12" fmla="*/ 897356 w 2232220"/>
              <a:gd name="connsiteY12" fmla="*/ 6127328 h 6381328"/>
              <a:gd name="connsiteX13" fmla="*/ 897356 w 2232220"/>
              <a:gd name="connsiteY13" fmla="*/ 6305128 h 6381328"/>
              <a:gd name="connsiteX14" fmla="*/ 2232220 w 2232220"/>
              <a:gd name="connsiteY14" fmla="*/ 6381328 h 6381328"/>
              <a:gd name="connsiteX15" fmla="*/ 1584148 w 2232220"/>
              <a:gd name="connsiteY15" fmla="*/ 2448272 h 6381328"/>
              <a:gd name="connsiteX16" fmla="*/ 1440132 w 2232220"/>
              <a:gd name="connsiteY16" fmla="*/ 1512168 h 6381328"/>
              <a:gd name="connsiteX17" fmla="*/ 1512140 w 2232220"/>
              <a:gd name="connsiteY17" fmla="*/ 936104 h 6381328"/>
              <a:gd name="connsiteX18" fmla="*/ 1440132 w 2232220"/>
              <a:gd name="connsiteY18" fmla="*/ 0 h 6381328"/>
              <a:gd name="connsiteX19" fmla="*/ 72000 w 2232220"/>
              <a:gd name="connsiteY19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608512 h 6381328"/>
              <a:gd name="connsiteX7" fmla="*/ 431999 w 2232220"/>
              <a:gd name="connsiteY7" fmla="*/ 4968552 h 6381328"/>
              <a:gd name="connsiteX8" fmla="*/ 503999 w 2232220"/>
              <a:gd name="connsiteY8" fmla="*/ 5472608 h 6381328"/>
              <a:gd name="connsiteX9" fmla="*/ 808456 w 2232220"/>
              <a:gd name="connsiteY9" fmla="*/ 5644728 h 6381328"/>
              <a:gd name="connsiteX10" fmla="*/ 846556 w 2232220"/>
              <a:gd name="connsiteY10" fmla="*/ 5847928 h 6381328"/>
              <a:gd name="connsiteX11" fmla="*/ 922756 w 2232220"/>
              <a:gd name="connsiteY11" fmla="*/ 5924128 h 6381328"/>
              <a:gd name="connsiteX12" fmla="*/ 897356 w 2232220"/>
              <a:gd name="connsiteY12" fmla="*/ 6127328 h 6381328"/>
              <a:gd name="connsiteX13" fmla="*/ 897356 w 2232220"/>
              <a:gd name="connsiteY13" fmla="*/ 6305128 h 6381328"/>
              <a:gd name="connsiteX14" fmla="*/ 2232220 w 2232220"/>
              <a:gd name="connsiteY14" fmla="*/ 6381328 h 6381328"/>
              <a:gd name="connsiteX15" fmla="*/ 1584148 w 2232220"/>
              <a:gd name="connsiteY15" fmla="*/ 2448272 h 6381328"/>
              <a:gd name="connsiteX16" fmla="*/ 1440132 w 2232220"/>
              <a:gd name="connsiteY16" fmla="*/ 1512168 h 6381328"/>
              <a:gd name="connsiteX17" fmla="*/ 1512140 w 2232220"/>
              <a:gd name="connsiteY17" fmla="*/ 936104 h 6381328"/>
              <a:gd name="connsiteX18" fmla="*/ 1440132 w 2232220"/>
              <a:gd name="connsiteY18" fmla="*/ 0 h 6381328"/>
              <a:gd name="connsiteX19" fmla="*/ 72000 w 2232220"/>
              <a:gd name="connsiteY19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608512 h 6381328"/>
              <a:gd name="connsiteX7" fmla="*/ 431999 w 2232220"/>
              <a:gd name="connsiteY7" fmla="*/ 4968552 h 6381328"/>
              <a:gd name="connsiteX8" fmla="*/ 503999 w 2232220"/>
              <a:gd name="connsiteY8" fmla="*/ 5472608 h 6381328"/>
              <a:gd name="connsiteX9" fmla="*/ 503999 w 2232220"/>
              <a:gd name="connsiteY9" fmla="*/ 5904656 h 6381328"/>
              <a:gd name="connsiteX10" fmla="*/ 846556 w 2232220"/>
              <a:gd name="connsiteY10" fmla="*/ 5847928 h 6381328"/>
              <a:gd name="connsiteX11" fmla="*/ 922756 w 2232220"/>
              <a:gd name="connsiteY11" fmla="*/ 5924128 h 6381328"/>
              <a:gd name="connsiteX12" fmla="*/ 897356 w 2232220"/>
              <a:gd name="connsiteY12" fmla="*/ 6127328 h 6381328"/>
              <a:gd name="connsiteX13" fmla="*/ 897356 w 2232220"/>
              <a:gd name="connsiteY13" fmla="*/ 6305128 h 6381328"/>
              <a:gd name="connsiteX14" fmla="*/ 2232220 w 2232220"/>
              <a:gd name="connsiteY14" fmla="*/ 6381328 h 6381328"/>
              <a:gd name="connsiteX15" fmla="*/ 1584148 w 2232220"/>
              <a:gd name="connsiteY15" fmla="*/ 2448272 h 6381328"/>
              <a:gd name="connsiteX16" fmla="*/ 1440132 w 2232220"/>
              <a:gd name="connsiteY16" fmla="*/ 1512168 h 6381328"/>
              <a:gd name="connsiteX17" fmla="*/ 1512140 w 2232220"/>
              <a:gd name="connsiteY17" fmla="*/ 936104 h 6381328"/>
              <a:gd name="connsiteX18" fmla="*/ 1440132 w 2232220"/>
              <a:gd name="connsiteY18" fmla="*/ 0 h 6381328"/>
              <a:gd name="connsiteX19" fmla="*/ 72000 w 2232220"/>
              <a:gd name="connsiteY19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608512 h 6381328"/>
              <a:gd name="connsiteX7" fmla="*/ 431999 w 2232220"/>
              <a:gd name="connsiteY7" fmla="*/ 4968552 h 6381328"/>
              <a:gd name="connsiteX8" fmla="*/ 503999 w 2232220"/>
              <a:gd name="connsiteY8" fmla="*/ 5472608 h 6381328"/>
              <a:gd name="connsiteX9" fmla="*/ 503999 w 2232220"/>
              <a:gd name="connsiteY9" fmla="*/ 5904656 h 6381328"/>
              <a:gd name="connsiteX10" fmla="*/ 922756 w 2232220"/>
              <a:gd name="connsiteY10" fmla="*/ 5924128 h 6381328"/>
              <a:gd name="connsiteX11" fmla="*/ 897356 w 2232220"/>
              <a:gd name="connsiteY11" fmla="*/ 6127328 h 6381328"/>
              <a:gd name="connsiteX12" fmla="*/ 897356 w 2232220"/>
              <a:gd name="connsiteY12" fmla="*/ 6305128 h 6381328"/>
              <a:gd name="connsiteX13" fmla="*/ 2232220 w 2232220"/>
              <a:gd name="connsiteY13" fmla="*/ 6381328 h 6381328"/>
              <a:gd name="connsiteX14" fmla="*/ 1584148 w 2232220"/>
              <a:gd name="connsiteY14" fmla="*/ 2448272 h 6381328"/>
              <a:gd name="connsiteX15" fmla="*/ 1440132 w 2232220"/>
              <a:gd name="connsiteY15" fmla="*/ 1512168 h 6381328"/>
              <a:gd name="connsiteX16" fmla="*/ 1512140 w 2232220"/>
              <a:gd name="connsiteY16" fmla="*/ 936104 h 6381328"/>
              <a:gd name="connsiteX17" fmla="*/ 1440132 w 2232220"/>
              <a:gd name="connsiteY17" fmla="*/ 0 h 6381328"/>
              <a:gd name="connsiteX18" fmla="*/ 72000 w 2232220"/>
              <a:gd name="connsiteY18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608512 h 6381328"/>
              <a:gd name="connsiteX7" fmla="*/ 431999 w 2232220"/>
              <a:gd name="connsiteY7" fmla="*/ 4968552 h 6381328"/>
              <a:gd name="connsiteX8" fmla="*/ 503999 w 2232220"/>
              <a:gd name="connsiteY8" fmla="*/ 5472608 h 6381328"/>
              <a:gd name="connsiteX9" fmla="*/ 503999 w 2232220"/>
              <a:gd name="connsiteY9" fmla="*/ 5904656 h 6381328"/>
              <a:gd name="connsiteX10" fmla="*/ 575999 w 2232220"/>
              <a:gd name="connsiteY10" fmla="*/ 6192688 h 6381328"/>
              <a:gd name="connsiteX11" fmla="*/ 897356 w 2232220"/>
              <a:gd name="connsiteY11" fmla="*/ 6127328 h 6381328"/>
              <a:gd name="connsiteX12" fmla="*/ 897356 w 2232220"/>
              <a:gd name="connsiteY12" fmla="*/ 6305128 h 6381328"/>
              <a:gd name="connsiteX13" fmla="*/ 2232220 w 2232220"/>
              <a:gd name="connsiteY13" fmla="*/ 6381328 h 6381328"/>
              <a:gd name="connsiteX14" fmla="*/ 1584148 w 2232220"/>
              <a:gd name="connsiteY14" fmla="*/ 2448272 h 6381328"/>
              <a:gd name="connsiteX15" fmla="*/ 1440132 w 2232220"/>
              <a:gd name="connsiteY15" fmla="*/ 1512168 h 6381328"/>
              <a:gd name="connsiteX16" fmla="*/ 1512140 w 2232220"/>
              <a:gd name="connsiteY16" fmla="*/ 936104 h 6381328"/>
              <a:gd name="connsiteX17" fmla="*/ 1440132 w 2232220"/>
              <a:gd name="connsiteY17" fmla="*/ 0 h 6381328"/>
              <a:gd name="connsiteX18" fmla="*/ 72000 w 2232220"/>
              <a:gd name="connsiteY18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608512 h 6381328"/>
              <a:gd name="connsiteX7" fmla="*/ 431999 w 2232220"/>
              <a:gd name="connsiteY7" fmla="*/ 4968552 h 6381328"/>
              <a:gd name="connsiteX8" fmla="*/ 503999 w 2232220"/>
              <a:gd name="connsiteY8" fmla="*/ 5472608 h 6381328"/>
              <a:gd name="connsiteX9" fmla="*/ 503999 w 2232220"/>
              <a:gd name="connsiteY9" fmla="*/ 5904656 h 6381328"/>
              <a:gd name="connsiteX10" fmla="*/ 575999 w 2232220"/>
              <a:gd name="connsiteY10" fmla="*/ 6192688 h 6381328"/>
              <a:gd name="connsiteX11" fmla="*/ 647999 w 2232220"/>
              <a:gd name="connsiteY11" fmla="*/ 6381328 h 6381328"/>
              <a:gd name="connsiteX12" fmla="*/ 897356 w 2232220"/>
              <a:gd name="connsiteY12" fmla="*/ 6305128 h 6381328"/>
              <a:gd name="connsiteX13" fmla="*/ 2232220 w 2232220"/>
              <a:gd name="connsiteY13" fmla="*/ 6381328 h 6381328"/>
              <a:gd name="connsiteX14" fmla="*/ 1584148 w 2232220"/>
              <a:gd name="connsiteY14" fmla="*/ 2448272 h 6381328"/>
              <a:gd name="connsiteX15" fmla="*/ 1440132 w 2232220"/>
              <a:gd name="connsiteY15" fmla="*/ 1512168 h 6381328"/>
              <a:gd name="connsiteX16" fmla="*/ 1512140 w 2232220"/>
              <a:gd name="connsiteY16" fmla="*/ 936104 h 6381328"/>
              <a:gd name="connsiteX17" fmla="*/ 1440132 w 2232220"/>
              <a:gd name="connsiteY17" fmla="*/ 0 h 6381328"/>
              <a:gd name="connsiteX18" fmla="*/ 72000 w 2232220"/>
              <a:gd name="connsiteY18" fmla="*/ 0 h 6381328"/>
              <a:gd name="connsiteX0" fmla="*/ 72000 w 2232220"/>
              <a:gd name="connsiteY0" fmla="*/ 0 h 6381328"/>
              <a:gd name="connsiteX1" fmla="*/ 72000 w 2232220"/>
              <a:gd name="connsiteY1" fmla="*/ 1080120 h 6381328"/>
              <a:gd name="connsiteX2" fmla="*/ 0 w 2232220"/>
              <a:gd name="connsiteY2" fmla="*/ 1296144 h 6381328"/>
              <a:gd name="connsiteX3" fmla="*/ 0 w 2232220"/>
              <a:gd name="connsiteY3" fmla="*/ 1800200 h 6381328"/>
              <a:gd name="connsiteX4" fmla="*/ 144000 w 2232220"/>
              <a:gd name="connsiteY4" fmla="*/ 2448272 h 6381328"/>
              <a:gd name="connsiteX5" fmla="*/ 144000 w 2232220"/>
              <a:gd name="connsiteY5" fmla="*/ 3096344 h 6381328"/>
              <a:gd name="connsiteX6" fmla="*/ 431999 w 2232220"/>
              <a:gd name="connsiteY6" fmla="*/ 4608512 h 6381328"/>
              <a:gd name="connsiteX7" fmla="*/ 431999 w 2232220"/>
              <a:gd name="connsiteY7" fmla="*/ 4968552 h 6381328"/>
              <a:gd name="connsiteX8" fmla="*/ 503999 w 2232220"/>
              <a:gd name="connsiteY8" fmla="*/ 5472608 h 6381328"/>
              <a:gd name="connsiteX9" fmla="*/ 503999 w 2232220"/>
              <a:gd name="connsiteY9" fmla="*/ 5904656 h 6381328"/>
              <a:gd name="connsiteX10" fmla="*/ 575999 w 2232220"/>
              <a:gd name="connsiteY10" fmla="*/ 6192688 h 6381328"/>
              <a:gd name="connsiteX11" fmla="*/ 575999 w 2232220"/>
              <a:gd name="connsiteY11" fmla="*/ 6381328 h 6381328"/>
              <a:gd name="connsiteX12" fmla="*/ 897356 w 2232220"/>
              <a:gd name="connsiteY12" fmla="*/ 6305128 h 6381328"/>
              <a:gd name="connsiteX13" fmla="*/ 2232220 w 2232220"/>
              <a:gd name="connsiteY13" fmla="*/ 6381328 h 6381328"/>
              <a:gd name="connsiteX14" fmla="*/ 1584148 w 2232220"/>
              <a:gd name="connsiteY14" fmla="*/ 2448272 h 6381328"/>
              <a:gd name="connsiteX15" fmla="*/ 1440132 w 2232220"/>
              <a:gd name="connsiteY15" fmla="*/ 1512168 h 6381328"/>
              <a:gd name="connsiteX16" fmla="*/ 1512140 w 2232220"/>
              <a:gd name="connsiteY16" fmla="*/ 936104 h 6381328"/>
              <a:gd name="connsiteX17" fmla="*/ 1440132 w 2232220"/>
              <a:gd name="connsiteY17" fmla="*/ 0 h 6381328"/>
              <a:gd name="connsiteX18" fmla="*/ 72000 w 2232220"/>
              <a:gd name="connsiteY18" fmla="*/ 0 h 638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32220" h="6381328">
                <a:moveTo>
                  <a:pt x="72000" y="0"/>
                </a:moveTo>
                <a:lnTo>
                  <a:pt x="72000" y="1080120"/>
                </a:lnTo>
                <a:lnTo>
                  <a:pt x="0" y="1296144"/>
                </a:lnTo>
                <a:lnTo>
                  <a:pt x="0" y="1800200"/>
                </a:lnTo>
                <a:lnTo>
                  <a:pt x="144000" y="2448272"/>
                </a:lnTo>
                <a:lnTo>
                  <a:pt x="144000" y="3096344"/>
                </a:lnTo>
                <a:cubicBezTo>
                  <a:pt x="240000" y="3600400"/>
                  <a:pt x="374826" y="4585866"/>
                  <a:pt x="431999" y="4608512"/>
                </a:cubicBezTo>
                <a:cubicBezTo>
                  <a:pt x="374818" y="4599963"/>
                  <a:pt x="399003" y="4957531"/>
                  <a:pt x="431999" y="4968552"/>
                </a:cubicBezTo>
                <a:cubicBezTo>
                  <a:pt x="430405" y="4984643"/>
                  <a:pt x="448894" y="5233152"/>
                  <a:pt x="503999" y="5472608"/>
                </a:cubicBezTo>
                <a:lnTo>
                  <a:pt x="503999" y="5904656"/>
                </a:lnTo>
                <a:lnTo>
                  <a:pt x="575999" y="6192688"/>
                </a:lnTo>
                <a:lnTo>
                  <a:pt x="575999" y="6381328"/>
                </a:lnTo>
                <a:lnTo>
                  <a:pt x="897356" y="6305128"/>
                </a:lnTo>
                <a:lnTo>
                  <a:pt x="2232220" y="6381328"/>
                </a:lnTo>
                <a:lnTo>
                  <a:pt x="1584148" y="2448272"/>
                </a:lnTo>
                <a:lnTo>
                  <a:pt x="1440132" y="1512168"/>
                </a:lnTo>
                <a:lnTo>
                  <a:pt x="1512140" y="936104"/>
                </a:lnTo>
                <a:lnTo>
                  <a:pt x="1440132" y="0"/>
                </a:lnTo>
                <a:lnTo>
                  <a:pt x="72000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3419475" y="476250"/>
            <a:ext cx="1031875" cy="6369050"/>
          </a:xfrm>
          <a:custGeom>
            <a:avLst/>
            <a:gdLst>
              <a:gd name="connsiteX0" fmla="*/ 13368 w 1029368"/>
              <a:gd name="connsiteY0" fmla="*/ 26737 h 6430211"/>
              <a:gd name="connsiteX1" fmla="*/ 0 w 1029368"/>
              <a:gd name="connsiteY1" fmla="*/ 708526 h 6430211"/>
              <a:gd name="connsiteX2" fmla="*/ 26737 w 1029368"/>
              <a:gd name="connsiteY2" fmla="*/ 2820737 h 6430211"/>
              <a:gd name="connsiteX3" fmla="*/ 267368 w 1029368"/>
              <a:gd name="connsiteY3" fmla="*/ 4251158 h 6430211"/>
              <a:gd name="connsiteX4" fmla="*/ 467895 w 1029368"/>
              <a:gd name="connsiteY4" fmla="*/ 5828632 h 6430211"/>
              <a:gd name="connsiteX5" fmla="*/ 574842 w 1029368"/>
              <a:gd name="connsiteY5" fmla="*/ 6430211 h 6430211"/>
              <a:gd name="connsiteX6" fmla="*/ 1029368 w 1029368"/>
              <a:gd name="connsiteY6" fmla="*/ 6430211 h 6430211"/>
              <a:gd name="connsiteX7" fmla="*/ 788737 w 1029368"/>
              <a:gd name="connsiteY7" fmla="*/ 4932947 h 6430211"/>
              <a:gd name="connsiteX8" fmla="*/ 695158 w 1029368"/>
              <a:gd name="connsiteY8" fmla="*/ 3876842 h 6430211"/>
              <a:gd name="connsiteX9" fmla="*/ 588210 w 1029368"/>
              <a:gd name="connsiteY9" fmla="*/ 3449053 h 6430211"/>
              <a:gd name="connsiteX10" fmla="*/ 467895 w 1029368"/>
              <a:gd name="connsiteY10" fmla="*/ 2994526 h 6430211"/>
              <a:gd name="connsiteX11" fmla="*/ 467895 w 1029368"/>
              <a:gd name="connsiteY11" fmla="*/ 1965158 h 6430211"/>
              <a:gd name="connsiteX12" fmla="*/ 441158 w 1029368"/>
              <a:gd name="connsiteY12" fmla="*/ 762000 h 6430211"/>
              <a:gd name="connsiteX13" fmla="*/ 454526 w 1029368"/>
              <a:gd name="connsiteY13" fmla="*/ 0 h 6430211"/>
              <a:gd name="connsiteX14" fmla="*/ 13368 w 1029368"/>
              <a:gd name="connsiteY14" fmla="*/ 26737 h 6430211"/>
              <a:gd name="connsiteX0" fmla="*/ 13368 w 1029368"/>
              <a:gd name="connsiteY0" fmla="*/ 26737 h 6430211"/>
              <a:gd name="connsiteX1" fmla="*/ 0 w 1029368"/>
              <a:gd name="connsiteY1" fmla="*/ 708526 h 6430211"/>
              <a:gd name="connsiteX2" fmla="*/ 26737 w 1029368"/>
              <a:gd name="connsiteY2" fmla="*/ 2820737 h 6430211"/>
              <a:gd name="connsiteX3" fmla="*/ 267368 w 1029368"/>
              <a:gd name="connsiteY3" fmla="*/ 4251158 h 6430211"/>
              <a:gd name="connsiteX4" fmla="*/ 467895 w 1029368"/>
              <a:gd name="connsiteY4" fmla="*/ 5828632 h 6430211"/>
              <a:gd name="connsiteX5" fmla="*/ 574842 w 1029368"/>
              <a:gd name="connsiteY5" fmla="*/ 6430211 h 6430211"/>
              <a:gd name="connsiteX6" fmla="*/ 1029368 w 1029368"/>
              <a:gd name="connsiteY6" fmla="*/ 6430211 h 6430211"/>
              <a:gd name="connsiteX7" fmla="*/ 788737 w 1029368"/>
              <a:gd name="connsiteY7" fmla="*/ 4932947 h 6430211"/>
              <a:gd name="connsiteX8" fmla="*/ 695158 w 1029368"/>
              <a:gd name="connsiteY8" fmla="*/ 3876842 h 6430211"/>
              <a:gd name="connsiteX9" fmla="*/ 588210 w 1029368"/>
              <a:gd name="connsiteY9" fmla="*/ 3449053 h 6430211"/>
              <a:gd name="connsiteX10" fmla="*/ 431394 w 1029368"/>
              <a:gd name="connsiteY10" fmla="*/ 2981105 h 6430211"/>
              <a:gd name="connsiteX11" fmla="*/ 467895 w 1029368"/>
              <a:gd name="connsiteY11" fmla="*/ 1965158 h 6430211"/>
              <a:gd name="connsiteX12" fmla="*/ 441158 w 1029368"/>
              <a:gd name="connsiteY12" fmla="*/ 762000 h 6430211"/>
              <a:gd name="connsiteX13" fmla="*/ 454526 w 1029368"/>
              <a:gd name="connsiteY13" fmla="*/ 0 h 6430211"/>
              <a:gd name="connsiteX14" fmla="*/ 13368 w 1029368"/>
              <a:gd name="connsiteY14" fmla="*/ 26737 h 6430211"/>
              <a:gd name="connsiteX0" fmla="*/ 13368 w 1029368"/>
              <a:gd name="connsiteY0" fmla="*/ 26737 h 6430211"/>
              <a:gd name="connsiteX1" fmla="*/ 0 w 1029368"/>
              <a:gd name="connsiteY1" fmla="*/ 708526 h 6430211"/>
              <a:gd name="connsiteX2" fmla="*/ 26737 w 1029368"/>
              <a:gd name="connsiteY2" fmla="*/ 2820737 h 6430211"/>
              <a:gd name="connsiteX3" fmla="*/ 267368 w 1029368"/>
              <a:gd name="connsiteY3" fmla="*/ 4251158 h 6430211"/>
              <a:gd name="connsiteX4" fmla="*/ 467895 w 1029368"/>
              <a:gd name="connsiteY4" fmla="*/ 5828632 h 6430211"/>
              <a:gd name="connsiteX5" fmla="*/ 574842 w 1029368"/>
              <a:gd name="connsiteY5" fmla="*/ 6430211 h 6430211"/>
              <a:gd name="connsiteX6" fmla="*/ 1029368 w 1029368"/>
              <a:gd name="connsiteY6" fmla="*/ 6430211 h 6430211"/>
              <a:gd name="connsiteX7" fmla="*/ 788737 w 1029368"/>
              <a:gd name="connsiteY7" fmla="*/ 4932947 h 6430211"/>
              <a:gd name="connsiteX8" fmla="*/ 695158 w 1029368"/>
              <a:gd name="connsiteY8" fmla="*/ 3876842 h 6430211"/>
              <a:gd name="connsiteX9" fmla="*/ 588210 w 1029368"/>
              <a:gd name="connsiteY9" fmla="*/ 3449053 h 6430211"/>
              <a:gd name="connsiteX10" fmla="*/ 431394 w 1029368"/>
              <a:gd name="connsiteY10" fmla="*/ 2981105 h 6430211"/>
              <a:gd name="connsiteX11" fmla="*/ 431394 w 1029368"/>
              <a:gd name="connsiteY11" fmla="*/ 1963312 h 6430211"/>
              <a:gd name="connsiteX12" fmla="*/ 441158 w 1029368"/>
              <a:gd name="connsiteY12" fmla="*/ 762000 h 6430211"/>
              <a:gd name="connsiteX13" fmla="*/ 454526 w 1029368"/>
              <a:gd name="connsiteY13" fmla="*/ 0 h 6430211"/>
              <a:gd name="connsiteX14" fmla="*/ 13368 w 1029368"/>
              <a:gd name="connsiteY14" fmla="*/ 26737 h 6430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29368" h="6430211">
                <a:moveTo>
                  <a:pt x="13368" y="26737"/>
                </a:moveTo>
                <a:lnTo>
                  <a:pt x="0" y="708526"/>
                </a:lnTo>
                <a:lnTo>
                  <a:pt x="26737" y="2820737"/>
                </a:lnTo>
                <a:lnTo>
                  <a:pt x="267368" y="4251158"/>
                </a:lnTo>
                <a:lnTo>
                  <a:pt x="467895" y="5828632"/>
                </a:lnTo>
                <a:lnTo>
                  <a:pt x="574842" y="6430211"/>
                </a:lnTo>
                <a:lnTo>
                  <a:pt x="1029368" y="6430211"/>
                </a:lnTo>
                <a:lnTo>
                  <a:pt x="788737" y="4932947"/>
                </a:lnTo>
                <a:lnTo>
                  <a:pt x="695158" y="3876842"/>
                </a:lnTo>
                <a:lnTo>
                  <a:pt x="588210" y="3449053"/>
                </a:lnTo>
                <a:lnTo>
                  <a:pt x="431394" y="2981105"/>
                </a:lnTo>
                <a:lnTo>
                  <a:pt x="431394" y="1963312"/>
                </a:lnTo>
                <a:cubicBezTo>
                  <a:pt x="434649" y="1562875"/>
                  <a:pt x="437903" y="1162437"/>
                  <a:pt x="441158" y="762000"/>
                </a:cubicBezTo>
                <a:lnTo>
                  <a:pt x="454526" y="0"/>
                </a:lnTo>
                <a:lnTo>
                  <a:pt x="13368" y="26737"/>
                </a:lnTo>
                <a:close/>
              </a:path>
            </a:pathLst>
          </a:custGeom>
          <a:solidFill>
            <a:schemeClr val="bg2">
              <a:lumMod val="50000"/>
              <a:alpha val="0"/>
            </a:schemeClr>
          </a:solidFill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9388" y="4244975"/>
            <a:ext cx="3240087" cy="1200150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Possibilidade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de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Manutenção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de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Atividades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conforme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critérios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a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serem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estabelecidos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pelo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PRA</a:t>
            </a:r>
          </a:p>
        </p:txBody>
      </p:sp>
      <p:cxnSp>
        <p:nvCxnSpPr>
          <p:cNvPr id="18" name="Conector de seta reta 17"/>
          <p:cNvCxnSpPr/>
          <p:nvPr/>
        </p:nvCxnSpPr>
        <p:spPr>
          <a:xfrm flipV="1">
            <a:off x="2339975" y="3500438"/>
            <a:ext cx="647700" cy="720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V="1">
            <a:off x="2339975" y="3716338"/>
            <a:ext cx="3600450" cy="5048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34"/>
          <p:cNvSpPr txBox="1"/>
          <p:nvPr/>
        </p:nvSpPr>
        <p:spPr>
          <a:xfrm>
            <a:off x="107950" y="549275"/>
            <a:ext cx="3240088" cy="1754188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REGRA GERAL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        Rio                     APP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  de10 a 50m            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50m</a:t>
            </a:r>
            <a:endParaRPr lang="en-US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 de 50 a 200m          100m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de 200 a 600m         200m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Acima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de 600m        500m</a:t>
            </a:r>
          </a:p>
        </p:txBody>
      </p:sp>
      <p:sp>
        <p:nvSpPr>
          <p:cNvPr id="24" name="Rectangle 7"/>
          <p:cNvSpPr/>
          <p:nvPr/>
        </p:nvSpPr>
        <p:spPr>
          <a:xfrm>
            <a:off x="5219700" y="549275"/>
            <a:ext cx="3889375" cy="2159000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RECOMPOSIÇÃO MÍNIMA EXIGIDA (Art. 61 §§ 1° a 4°)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black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      </a:t>
            </a:r>
            <a:r>
              <a:rPr lang="en-US" b="1" dirty="0" err="1">
                <a:solidFill>
                  <a:prstClr val="black"/>
                </a:solidFill>
                <a:cs typeface="Arial" pitchFamily="34" charset="0"/>
              </a:rPr>
              <a:t>Até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 1 </a:t>
            </a:r>
            <a:r>
              <a:rPr lang="en-US" b="1" dirty="0" err="1">
                <a:solidFill>
                  <a:prstClr val="black"/>
                </a:solidFill>
                <a:cs typeface="Arial" pitchFamily="34" charset="0"/>
              </a:rPr>
              <a:t>Módulo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 Fiscal               5 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   de 1 a 2 </a:t>
            </a:r>
            <a:r>
              <a:rPr lang="en-US" b="1" dirty="0" err="1">
                <a:solidFill>
                  <a:prstClr val="black"/>
                </a:solidFill>
                <a:cs typeface="Arial" pitchFamily="34" charset="0"/>
              </a:rPr>
              <a:t>Módulos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cs typeface="Arial" pitchFamily="34" charset="0"/>
              </a:rPr>
              <a:t>Fiscais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          8 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   de 2 a 4 </a:t>
            </a:r>
            <a:r>
              <a:rPr lang="en-US" b="1" dirty="0" err="1">
                <a:solidFill>
                  <a:prstClr val="black"/>
                </a:solidFill>
                <a:cs typeface="Arial" pitchFamily="34" charset="0"/>
              </a:rPr>
              <a:t>Módulos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cs typeface="Arial" pitchFamily="34" charset="0"/>
              </a:rPr>
              <a:t>Fiscais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         15 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prstClr val="black"/>
                </a:solidFill>
                <a:cs typeface="Arial" pitchFamily="34" charset="0"/>
              </a:rPr>
              <a:t>Acima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 de 4 </a:t>
            </a:r>
            <a:r>
              <a:rPr lang="en-US" b="1" dirty="0" err="1">
                <a:solidFill>
                  <a:prstClr val="black"/>
                </a:solidFill>
                <a:cs typeface="Arial" pitchFamily="34" charset="0"/>
              </a:rPr>
              <a:t>Módulos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cs typeface="Arial" pitchFamily="34" charset="0"/>
              </a:rPr>
              <a:t>Fiscais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 30 a 100 m</a:t>
            </a:r>
          </a:p>
        </p:txBody>
      </p:sp>
      <p:cxnSp>
        <p:nvCxnSpPr>
          <p:cNvPr id="34" name="Conector de seta reta 33"/>
          <p:cNvCxnSpPr/>
          <p:nvPr/>
        </p:nvCxnSpPr>
        <p:spPr>
          <a:xfrm flipH="1">
            <a:off x="4787900" y="836613"/>
            <a:ext cx="576263" cy="50482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34"/>
          <p:cNvSpPr txBox="1"/>
          <p:nvPr/>
        </p:nvSpPr>
        <p:spPr>
          <a:xfrm>
            <a:off x="5219700" y="2339975"/>
            <a:ext cx="3889375" cy="3683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cs typeface="Arial" charset="0"/>
              </a:rPr>
              <a:t>&gt; 4 </a:t>
            </a:r>
            <a:r>
              <a:rPr lang="en-US" b="1" dirty="0" err="1">
                <a:solidFill>
                  <a:prstClr val="white"/>
                </a:solidFill>
                <a:cs typeface="Arial" charset="0"/>
              </a:rPr>
              <a:t>Módulos</a:t>
            </a:r>
            <a:r>
              <a:rPr lang="en-US" b="1" dirty="0">
                <a:solidFill>
                  <a:prstClr val="white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cs typeface="Arial" charset="0"/>
              </a:rPr>
              <a:t>Fiscais</a:t>
            </a:r>
            <a:r>
              <a:rPr lang="en-US" b="1" dirty="0">
                <a:solidFill>
                  <a:prstClr val="white"/>
                </a:solidFill>
                <a:cs typeface="Arial" charset="0"/>
              </a:rPr>
              <a:t>     30 a 100m</a:t>
            </a:r>
          </a:p>
        </p:txBody>
      </p:sp>
      <p:sp>
        <p:nvSpPr>
          <p:cNvPr id="28" name="Freeform 27"/>
          <p:cNvSpPr/>
          <p:nvPr/>
        </p:nvSpPr>
        <p:spPr>
          <a:xfrm>
            <a:off x="4692650" y="476250"/>
            <a:ext cx="1095375" cy="6353175"/>
          </a:xfrm>
          <a:custGeom>
            <a:avLst/>
            <a:gdLst>
              <a:gd name="connsiteX0" fmla="*/ 80210 w 1096210"/>
              <a:gd name="connsiteY0" fmla="*/ 40105 h 6456947"/>
              <a:gd name="connsiteX1" fmla="*/ 106947 w 1096210"/>
              <a:gd name="connsiteY1" fmla="*/ 668421 h 6456947"/>
              <a:gd name="connsiteX2" fmla="*/ 80210 w 1096210"/>
              <a:gd name="connsiteY2" fmla="*/ 1096211 h 6456947"/>
              <a:gd name="connsiteX3" fmla="*/ 0 w 1096210"/>
              <a:gd name="connsiteY3" fmla="*/ 1310105 h 6456947"/>
              <a:gd name="connsiteX4" fmla="*/ 13368 w 1096210"/>
              <a:gd name="connsiteY4" fmla="*/ 1778000 h 6456947"/>
              <a:gd name="connsiteX5" fmla="*/ 147052 w 1096210"/>
              <a:gd name="connsiteY5" fmla="*/ 2446421 h 6456947"/>
              <a:gd name="connsiteX6" fmla="*/ 147052 w 1096210"/>
              <a:gd name="connsiteY6" fmla="*/ 3154947 h 6456947"/>
              <a:gd name="connsiteX7" fmla="*/ 240631 w 1096210"/>
              <a:gd name="connsiteY7" fmla="*/ 3622842 h 6456947"/>
              <a:gd name="connsiteX8" fmla="*/ 374316 w 1096210"/>
              <a:gd name="connsiteY8" fmla="*/ 4358105 h 6456947"/>
              <a:gd name="connsiteX9" fmla="*/ 414421 w 1096210"/>
              <a:gd name="connsiteY9" fmla="*/ 4585368 h 6456947"/>
              <a:gd name="connsiteX10" fmla="*/ 414421 w 1096210"/>
              <a:gd name="connsiteY10" fmla="*/ 4986421 h 6456947"/>
              <a:gd name="connsiteX11" fmla="*/ 521368 w 1096210"/>
              <a:gd name="connsiteY11" fmla="*/ 5507790 h 6456947"/>
              <a:gd name="connsiteX12" fmla="*/ 494631 w 1096210"/>
              <a:gd name="connsiteY12" fmla="*/ 5895474 h 6456947"/>
              <a:gd name="connsiteX13" fmla="*/ 614947 w 1096210"/>
              <a:gd name="connsiteY13" fmla="*/ 6269790 h 6456947"/>
              <a:gd name="connsiteX14" fmla="*/ 614947 w 1096210"/>
              <a:gd name="connsiteY14" fmla="*/ 6456947 h 6456947"/>
              <a:gd name="connsiteX15" fmla="*/ 949158 w 1096210"/>
              <a:gd name="connsiteY15" fmla="*/ 6430211 h 6456947"/>
              <a:gd name="connsiteX16" fmla="*/ 1096210 w 1096210"/>
              <a:gd name="connsiteY16" fmla="*/ 6416842 h 6456947"/>
              <a:gd name="connsiteX17" fmla="*/ 842210 w 1096210"/>
              <a:gd name="connsiteY17" fmla="*/ 5093368 h 6456947"/>
              <a:gd name="connsiteX18" fmla="*/ 695158 w 1096210"/>
              <a:gd name="connsiteY18" fmla="*/ 3689684 h 6456947"/>
              <a:gd name="connsiteX19" fmla="*/ 494631 w 1096210"/>
              <a:gd name="connsiteY19" fmla="*/ 2058737 h 6456947"/>
              <a:gd name="connsiteX20" fmla="*/ 521368 w 1096210"/>
              <a:gd name="connsiteY20" fmla="*/ 414421 h 6456947"/>
              <a:gd name="connsiteX21" fmla="*/ 467895 w 1096210"/>
              <a:gd name="connsiteY21" fmla="*/ 0 h 6456947"/>
              <a:gd name="connsiteX22" fmla="*/ 80210 w 1096210"/>
              <a:gd name="connsiteY22" fmla="*/ 40105 h 6456947"/>
              <a:gd name="connsiteX0" fmla="*/ 80210 w 1096210"/>
              <a:gd name="connsiteY0" fmla="*/ 11920 h 6456947"/>
              <a:gd name="connsiteX1" fmla="*/ 106947 w 1096210"/>
              <a:gd name="connsiteY1" fmla="*/ 668421 h 6456947"/>
              <a:gd name="connsiteX2" fmla="*/ 80210 w 1096210"/>
              <a:gd name="connsiteY2" fmla="*/ 1096211 h 6456947"/>
              <a:gd name="connsiteX3" fmla="*/ 0 w 1096210"/>
              <a:gd name="connsiteY3" fmla="*/ 1310105 h 6456947"/>
              <a:gd name="connsiteX4" fmla="*/ 13368 w 1096210"/>
              <a:gd name="connsiteY4" fmla="*/ 1778000 h 6456947"/>
              <a:gd name="connsiteX5" fmla="*/ 147052 w 1096210"/>
              <a:gd name="connsiteY5" fmla="*/ 2446421 h 6456947"/>
              <a:gd name="connsiteX6" fmla="*/ 147052 w 1096210"/>
              <a:gd name="connsiteY6" fmla="*/ 3154947 h 6456947"/>
              <a:gd name="connsiteX7" fmla="*/ 240631 w 1096210"/>
              <a:gd name="connsiteY7" fmla="*/ 3622842 h 6456947"/>
              <a:gd name="connsiteX8" fmla="*/ 374316 w 1096210"/>
              <a:gd name="connsiteY8" fmla="*/ 4358105 h 6456947"/>
              <a:gd name="connsiteX9" fmla="*/ 414421 w 1096210"/>
              <a:gd name="connsiteY9" fmla="*/ 4585368 h 6456947"/>
              <a:gd name="connsiteX10" fmla="*/ 414421 w 1096210"/>
              <a:gd name="connsiteY10" fmla="*/ 4986421 h 6456947"/>
              <a:gd name="connsiteX11" fmla="*/ 521368 w 1096210"/>
              <a:gd name="connsiteY11" fmla="*/ 5507790 h 6456947"/>
              <a:gd name="connsiteX12" fmla="*/ 494631 w 1096210"/>
              <a:gd name="connsiteY12" fmla="*/ 5895474 h 6456947"/>
              <a:gd name="connsiteX13" fmla="*/ 614947 w 1096210"/>
              <a:gd name="connsiteY13" fmla="*/ 6269790 h 6456947"/>
              <a:gd name="connsiteX14" fmla="*/ 614947 w 1096210"/>
              <a:gd name="connsiteY14" fmla="*/ 6456947 h 6456947"/>
              <a:gd name="connsiteX15" fmla="*/ 949158 w 1096210"/>
              <a:gd name="connsiteY15" fmla="*/ 6430211 h 6456947"/>
              <a:gd name="connsiteX16" fmla="*/ 1096210 w 1096210"/>
              <a:gd name="connsiteY16" fmla="*/ 6416842 h 6456947"/>
              <a:gd name="connsiteX17" fmla="*/ 842210 w 1096210"/>
              <a:gd name="connsiteY17" fmla="*/ 5093368 h 6456947"/>
              <a:gd name="connsiteX18" fmla="*/ 695158 w 1096210"/>
              <a:gd name="connsiteY18" fmla="*/ 3689684 h 6456947"/>
              <a:gd name="connsiteX19" fmla="*/ 494631 w 1096210"/>
              <a:gd name="connsiteY19" fmla="*/ 2058737 h 6456947"/>
              <a:gd name="connsiteX20" fmla="*/ 521368 w 1096210"/>
              <a:gd name="connsiteY20" fmla="*/ 414421 h 6456947"/>
              <a:gd name="connsiteX21" fmla="*/ 467895 w 1096210"/>
              <a:gd name="connsiteY21" fmla="*/ 0 h 6456947"/>
              <a:gd name="connsiteX22" fmla="*/ 80210 w 1096210"/>
              <a:gd name="connsiteY22" fmla="*/ 11920 h 6456947"/>
              <a:gd name="connsiteX0" fmla="*/ 80210 w 1096210"/>
              <a:gd name="connsiteY0" fmla="*/ 11920 h 6459121"/>
              <a:gd name="connsiteX1" fmla="*/ 106947 w 1096210"/>
              <a:gd name="connsiteY1" fmla="*/ 668421 h 6459121"/>
              <a:gd name="connsiteX2" fmla="*/ 80210 w 1096210"/>
              <a:gd name="connsiteY2" fmla="*/ 1096211 h 6459121"/>
              <a:gd name="connsiteX3" fmla="*/ 0 w 1096210"/>
              <a:gd name="connsiteY3" fmla="*/ 1310105 h 6459121"/>
              <a:gd name="connsiteX4" fmla="*/ 13368 w 1096210"/>
              <a:gd name="connsiteY4" fmla="*/ 1778000 h 6459121"/>
              <a:gd name="connsiteX5" fmla="*/ 147052 w 1096210"/>
              <a:gd name="connsiteY5" fmla="*/ 2446421 h 6459121"/>
              <a:gd name="connsiteX6" fmla="*/ 147052 w 1096210"/>
              <a:gd name="connsiteY6" fmla="*/ 3154947 h 6459121"/>
              <a:gd name="connsiteX7" fmla="*/ 240631 w 1096210"/>
              <a:gd name="connsiteY7" fmla="*/ 3622842 h 6459121"/>
              <a:gd name="connsiteX8" fmla="*/ 374316 w 1096210"/>
              <a:gd name="connsiteY8" fmla="*/ 4358105 h 6459121"/>
              <a:gd name="connsiteX9" fmla="*/ 414421 w 1096210"/>
              <a:gd name="connsiteY9" fmla="*/ 4585368 h 6459121"/>
              <a:gd name="connsiteX10" fmla="*/ 414421 w 1096210"/>
              <a:gd name="connsiteY10" fmla="*/ 4986421 h 6459121"/>
              <a:gd name="connsiteX11" fmla="*/ 521368 w 1096210"/>
              <a:gd name="connsiteY11" fmla="*/ 5507790 h 6459121"/>
              <a:gd name="connsiteX12" fmla="*/ 494631 w 1096210"/>
              <a:gd name="connsiteY12" fmla="*/ 5895474 h 6459121"/>
              <a:gd name="connsiteX13" fmla="*/ 614947 w 1096210"/>
              <a:gd name="connsiteY13" fmla="*/ 6269790 h 6459121"/>
              <a:gd name="connsiteX14" fmla="*/ 614947 w 1096210"/>
              <a:gd name="connsiteY14" fmla="*/ 6456947 h 6459121"/>
              <a:gd name="connsiteX15" fmla="*/ 949158 w 1096210"/>
              <a:gd name="connsiteY15" fmla="*/ 6430211 h 6459121"/>
              <a:gd name="connsiteX16" fmla="*/ 1096210 w 1096210"/>
              <a:gd name="connsiteY16" fmla="*/ 6459121 h 6459121"/>
              <a:gd name="connsiteX17" fmla="*/ 842210 w 1096210"/>
              <a:gd name="connsiteY17" fmla="*/ 5093368 h 6459121"/>
              <a:gd name="connsiteX18" fmla="*/ 695158 w 1096210"/>
              <a:gd name="connsiteY18" fmla="*/ 3689684 h 6459121"/>
              <a:gd name="connsiteX19" fmla="*/ 494631 w 1096210"/>
              <a:gd name="connsiteY19" fmla="*/ 2058737 h 6459121"/>
              <a:gd name="connsiteX20" fmla="*/ 521368 w 1096210"/>
              <a:gd name="connsiteY20" fmla="*/ 414421 h 6459121"/>
              <a:gd name="connsiteX21" fmla="*/ 467895 w 1096210"/>
              <a:gd name="connsiteY21" fmla="*/ 0 h 6459121"/>
              <a:gd name="connsiteX22" fmla="*/ 80210 w 1096210"/>
              <a:gd name="connsiteY22" fmla="*/ 11920 h 6459121"/>
              <a:gd name="connsiteX0" fmla="*/ 80210 w 1096210"/>
              <a:gd name="connsiteY0" fmla="*/ 11920 h 6459121"/>
              <a:gd name="connsiteX1" fmla="*/ 106947 w 1096210"/>
              <a:gd name="connsiteY1" fmla="*/ 668421 h 6459121"/>
              <a:gd name="connsiteX2" fmla="*/ 80210 w 1096210"/>
              <a:gd name="connsiteY2" fmla="*/ 1096211 h 6459121"/>
              <a:gd name="connsiteX3" fmla="*/ 0 w 1096210"/>
              <a:gd name="connsiteY3" fmla="*/ 1310105 h 6459121"/>
              <a:gd name="connsiteX4" fmla="*/ 13368 w 1096210"/>
              <a:gd name="connsiteY4" fmla="*/ 1778000 h 6459121"/>
              <a:gd name="connsiteX5" fmla="*/ 147052 w 1096210"/>
              <a:gd name="connsiteY5" fmla="*/ 2446421 h 6459121"/>
              <a:gd name="connsiteX6" fmla="*/ 147052 w 1096210"/>
              <a:gd name="connsiteY6" fmla="*/ 3154947 h 6459121"/>
              <a:gd name="connsiteX7" fmla="*/ 240631 w 1096210"/>
              <a:gd name="connsiteY7" fmla="*/ 3622842 h 6459121"/>
              <a:gd name="connsiteX8" fmla="*/ 374316 w 1096210"/>
              <a:gd name="connsiteY8" fmla="*/ 4358105 h 6459121"/>
              <a:gd name="connsiteX9" fmla="*/ 414421 w 1096210"/>
              <a:gd name="connsiteY9" fmla="*/ 4585368 h 6459121"/>
              <a:gd name="connsiteX10" fmla="*/ 414421 w 1096210"/>
              <a:gd name="connsiteY10" fmla="*/ 4986421 h 6459121"/>
              <a:gd name="connsiteX11" fmla="*/ 521368 w 1096210"/>
              <a:gd name="connsiteY11" fmla="*/ 5507790 h 6459121"/>
              <a:gd name="connsiteX12" fmla="*/ 494631 w 1096210"/>
              <a:gd name="connsiteY12" fmla="*/ 5895474 h 6459121"/>
              <a:gd name="connsiteX13" fmla="*/ 614947 w 1096210"/>
              <a:gd name="connsiteY13" fmla="*/ 6269790 h 6459121"/>
              <a:gd name="connsiteX14" fmla="*/ 628902 w 1096210"/>
              <a:gd name="connsiteY14" fmla="*/ 6414669 h 6459121"/>
              <a:gd name="connsiteX15" fmla="*/ 949158 w 1096210"/>
              <a:gd name="connsiteY15" fmla="*/ 6430211 h 6459121"/>
              <a:gd name="connsiteX16" fmla="*/ 1096210 w 1096210"/>
              <a:gd name="connsiteY16" fmla="*/ 6459121 h 6459121"/>
              <a:gd name="connsiteX17" fmla="*/ 842210 w 1096210"/>
              <a:gd name="connsiteY17" fmla="*/ 5093368 h 6459121"/>
              <a:gd name="connsiteX18" fmla="*/ 695158 w 1096210"/>
              <a:gd name="connsiteY18" fmla="*/ 3689684 h 6459121"/>
              <a:gd name="connsiteX19" fmla="*/ 494631 w 1096210"/>
              <a:gd name="connsiteY19" fmla="*/ 2058737 h 6459121"/>
              <a:gd name="connsiteX20" fmla="*/ 521368 w 1096210"/>
              <a:gd name="connsiteY20" fmla="*/ 414421 h 6459121"/>
              <a:gd name="connsiteX21" fmla="*/ 467895 w 1096210"/>
              <a:gd name="connsiteY21" fmla="*/ 0 h 6459121"/>
              <a:gd name="connsiteX22" fmla="*/ 80210 w 1096210"/>
              <a:gd name="connsiteY22" fmla="*/ 11920 h 6459121"/>
              <a:gd name="connsiteX0" fmla="*/ 80210 w 1096210"/>
              <a:gd name="connsiteY0" fmla="*/ 11920 h 6430211"/>
              <a:gd name="connsiteX1" fmla="*/ 106947 w 1096210"/>
              <a:gd name="connsiteY1" fmla="*/ 668421 h 6430211"/>
              <a:gd name="connsiteX2" fmla="*/ 80210 w 1096210"/>
              <a:gd name="connsiteY2" fmla="*/ 1096211 h 6430211"/>
              <a:gd name="connsiteX3" fmla="*/ 0 w 1096210"/>
              <a:gd name="connsiteY3" fmla="*/ 1310105 h 6430211"/>
              <a:gd name="connsiteX4" fmla="*/ 13368 w 1096210"/>
              <a:gd name="connsiteY4" fmla="*/ 1778000 h 6430211"/>
              <a:gd name="connsiteX5" fmla="*/ 147052 w 1096210"/>
              <a:gd name="connsiteY5" fmla="*/ 2446421 h 6430211"/>
              <a:gd name="connsiteX6" fmla="*/ 147052 w 1096210"/>
              <a:gd name="connsiteY6" fmla="*/ 3154947 h 6430211"/>
              <a:gd name="connsiteX7" fmla="*/ 240631 w 1096210"/>
              <a:gd name="connsiteY7" fmla="*/ 3622842 h 6430211"/>
              <a:gd name="connsiteX8" fmla="*/ 374316 w 1096210"/>
              <a:gd name="connsiteY8" fmla="*/ 4358105 h 6430211"/>
              <a:gd name="connsiteX9" fmla="*/ 414421 w 1096210"/>
              <a:gd name="connsiteY9" fmla="*/ 4585368 h 6430211"/>
              <a:gd name="connsiteX10" fmla="*/ 414421 w 1096210"/>
              <a:gd name="connsiteY10" fmla="*/ 4986421 h 6430211"/>
              <a:gd name="connsiteX11" fmla="*/ 521368 w 1096210"/>
              <a:gd name="connsiteY11" fmla="*/ 5507790 h 6430211"/>
              <a:gd name="connsiteX12" fmla="*/ 494631 w 1096210"/>
              <a:gd name="connsiteY12" fmla="*/ 5895474 h 6430211"/>
              <a:gd name="connsiteX13" fmla="*/ 614947 w 1096210"/>
              <a:gd name="connsiteY13" fmla="*/ 6269790 h 6430211"/>
              <a:gd name="connsiteX14" fmla="*/ 628902 w 1096210"/>
              <a:gd name="connsiteY14" fmla="*/ 6414669 h 6430211"/>
              <a:gd name="connsiteX15" fmla="*/ 949158 w 1096210"/>
              <a:gd name="connsiteY15" fmla="*/ 6430211 h 6430211"/>
              <a:gd name="connsiteX16" fmla="*/ 1096210 w 1096210"/>
              <a:gd name="connsiteY16" fmla="*/ 6388658 h 6430211"/>
              <a:gd name="connsiteX17" fmla="*/ 842210 w 1096210"/>
              <a:gd name="connsiteY17" fmla="*/ 5093368 h 6430211"/>
              <a:gd name="connsiteX18" fmla="*/ 695158 w 1096210"/>
              <a:gd name="connsiteY18" fmla="*/ 3689684 h 6430211"/>
              <a:gd name="connsiteX19" fmla="*/ 494631 w 1096210"/>
              <a:gd name="connsiteY19" fmla="*/ 2058737 h 6430211"/>
              <a:gd name="connsiteX20" fmla="*/ 521368 w 1096210"/>
              <a:gd name="connsiteY20" fmla="*/ 414421 h 6430211"/>
              <a:gd name="connsiteX21" fmla="*/ 467895 w 1096210"/>
              <a:gd name="connsiteY21" fmla="*/ 0 h 6430211"/>
              <a:gd name="connsiteX22" fmla="*/ 80210 w 1096210"/>
              <a:gd name="connsiteY22" fmla="*/ 11920 h 6430211"/>
              <a:gd name="connsiteX0" fmla="*/ 80210 w 1096210"/>
              <a:gd name="connsiteY0" fmla="*/ 11920 h 6414669"/>
              <a:gd name="connsiteX1" fmla="*/ 106947 w 1096210"/>
              <a:gd name="connsiteY1" fmla="*/ 668421 h 6414669"/>
              <a:gd name="connsiteX2" fmla="*/ 80210 w 1096210"/>
              <a:gd name="connsiteY2" fmla="*/ 1096211 h 6414669"/>
              <a:gd name="connsiteX3" fmla="*/ 0 w 1096210"/>
              <a:gd name="connsiteY3" fmla="*/ 1310105 h 6414669"/>
              <a:gd name="connsiteX4" fmla="*/ 13368 w 1096210"/>
              <a:gd name="connsiteY4" fmla="*/ 1778000 h 6414669"/>
              <a:gd name="connsiteX5" fmla="*/ 147052 w 1096210"/>
              <a:gd name="connsiteY5" fmla="*/ 2446421 h 6414669"/>
              <a:gd name="connsiteX6" fmla="*/ 147052 w 1096210"/>
              <a:gd name="connsiteY6" fmla="*/ 3154947 h 6414669"/>
              <a:gd name="connsiteX7" fmla="*/ 240631 w 1096210"/>
              <a:gd name="connsiteY7" fmla="*/ 3622842 h 6414669"/>
              <a:gd name="connsiteX8" fmla="*/ 374316 w 1096210"/>
              <a:gd name="connsiteY8" fmla="*/ 4358105 h 6414669"/>
              <a:gd name="connsiteX9" fmla="*/ 414421 w 1096210"/>
              <a:gd name="connsiteY9" fmla="*/ 4585368 h 6414669"/>
              <a:gd name="connsiteX10" fmla="*/ 414421 w 1096210"/>
              <a:gd name="connsiteY10" fmla="*/ 4986421 h 6414669"/>
              <a:gd name="connsiteX11" fmla="*/ 521368 w 1096210"/>
              <a:gd name="connsiteY11" fmla="*/ 5507790 h 6414669"/>
              <a:gd name="connsiteX12" fmla="*/ 494631 w 1096210"/>
              <a:gd name="connsiteY12" fmla="*/ 5895474 h 6414669"/>
              <a:gd name="connsiteX13" fmla="*/ 614947 w 1096210"/>
              <a:gd name="connsiteY13" fmla="*/ 6269790 h 6414669"/>
              <a:gd name="connsiteX14" fmla="*/ 628902 w 1096210"/>
              <a:gd name="connsiteY14" fmla="*/ 6414669 h 6414669"/>
              <a:gd name="connsiteX15" fmla="*/ 823564 w 1096210"/>
              <a:gd name="connsiteY15" fmla="*/ 6387933 h 6414669"/>
              <a:gd name="connsiteX16" fmla="*/ 1096210 w 1096210"/>
              <a:gd name="connsiteY16" fmla="*/ 6388658 h 6414669"/>
              <a:gd name="connsiteX17" fmla="*/ 842210 w 1096210"/>
              <a:gd name="connsiteY17" fmla="*/ 5093368 h 6414669"/>
              <a:gd name="connsiteX18" fmla="*/ 695158 w 1096210"/>
              <a:gd name="connsiteY18" fmla="*/ 3689684 h 6414669"/>
              <a:gd name="connsiteX19" fmla="*/ 494631 w 1096210"/>
              <a:gd name="connsiteY19" fmla="*/ 2058737 h 6414669"/>
              <a:gd name="connsiteX20" fmla="*/ 521368 w 1096210"/>
              <a:gd name="connsiteY20" fmla="*/ 414421 h 6414669"/>
              <a:gd name="connsiteX21" fmla="*/ 467895 w 1096210"/>
              <a:gd name="connsiteY21" fmla="*/ 0 h 6414669"/>
              <a:gd name="connsiteX22" fmla="*/ 80210 w 1096210"/>
              <a:gd name="connsiteY22" fmla="*/ 11920 h 641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96210" h="6414669">
                <a:moveTo>
                  <a:pt x="80210" y="11920"/>
                </a:moveTo>
                <a:lnTo>
                  <a:pt x="106947" y="668421"/>
                </a:lnTo>
                <a:lnTo>
                  <a:pt x="80210" y="1096211"/>
                </a:lnTo>
                <a:lnTo>
                  <a:pt x="0" y="1310105"/>
                </a:lnTo>
                <a:lnTo>
                  <a:pt x="13368" y="1778000"/>
                </a:lnTo>
                <a:lnTo>
                  <a:pt x="147052" y="2446421"/>
                </a:lnTo>
                <a:lnTo>
                  <a:pt x="147052" y="3154947"/>
                </a:lnTo>
                <a:lnTo>
                  <a:pt x="240631" y="3622842"/>
                </a:lnTo>
                <a:lnTo>
                  <a:pt x="374316" y="4358105"/>
                </a:lnTo>
                <a:lnTo>
                  <a:pt x="414421" y="4585368"/>
                </a:lnTo>
                <a:lnTo>
                  <a:pt x="414421" y="4986421"/>
                </a:lnTo>
                <a:lnTo>
                  <a:pt x="521368" y="5507790"/>
                </a:lnTo>
                <a:lnTo>
                  <a:pt x="494631" y="5895474"/>
                </a:lnTo>
                <a:lnTo>
                  <a:pt x="614947" y="6269790"/>
                </a:lnTo>
                <a:lnTo>
                  <a:pt x="628902" y="6414669"/>
                </a:lnTo>
                <a:lnTo>
                  <a:pt x="823564" y="6387933"/>
                </a:lnTo>
                <a:lnTo>
                  <a:pt x="1096210" y="6388658"/>
                </a:lnTo>
                <a:lnTo>
                  <a:pt x="842210" y="5093368"/>
                </a:lnTo>
                <a:lnTo>
                  <a:pt x="695158" y="3689684"/>
                </a:lnTo>
                <a:lnTo>
                  <a:pt x="494631" y="2058737"/>
                </a:lnTo>
                <a:lnTo>
                  <a:pt x="521368" y="414421"/>
                </a:lnTo>
                <a:lnTo>
                  <a:pt x="467895" y="0"/>
                </a:lnTo>
                <a:lnTo>
                  <a:pt x="80210" y="11920"/>
                </a:lnTo>
                <a:close/>
              </a:path>
            </a:pathLst>
          </a:custGeom>
          <a:solidFill>
            <a:schemeClr val="bg2">
              <a:lumMod val="50000"/>
              <a:alpha val="0"/>
            </a:schemeClr>
          </a:solidFill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6" name="Conector de seta reta 25"/>
          <p:cNvCxnSpPr/>
          <p:nvPr/>
        </p:nvCxnSpPr>
        <p:spPr>
          <a:xfrm flipH="1">
            <a:off x="3419475" y="836613"/>
            <a:ext cx="1944688" cy="93662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7" grpId="0"/>
      <p:bldP spid="35" grpId="0" animBg="1"/>
      <p:bldP spid="22" grpId="0" animBg="1"/>
      <p:bldP spid="24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Nascent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9144000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4716463" y="3573463"/>
            <a:ext cx="142875" cy="1428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-108104"/>
            <a:ext cx="8856984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effectLst>
                  <a:glow rad="63500">
                    <a:prstClr val="black">
                      <a:alpha val="99000"/>
                    </a:prstClr>
                  </a:glow>
                </a:effectLst>
                <a:cs typeface="Calibri"/>
              </a:rPr>
              <a:t>NASCENTE OU OLHO D’ÁGUA PERENE</a:t>
            </a:r>
            <a:endParaRPr lang="en-US" sz="3200" b="1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  <a:effectLst>
                <a:glow rad="63500">
                  <a:prstClr val="black">
                    <a:alpha val="99000"/>
                  </a:prstClr>
                </a:glow>
              </a:effectLst>
              <a:cs typeface="Calibri"/>
            </a:endParaRPr>
          </a:p>
        </p:txBody>
      </p:sp>
      <p:sp>
        <p:nvSpPr>
          <p:cNvPr id="11" name="Rosca 10"/>
          <p:cNvSpPr/>
          <p:nvPr/>
        </p:nvSpPr>
        <p:spPr>
          <a:xfrm>
            <a:off x="4067175" y="2924175"/>
            <a:ext cx="1441450" cy="1441450"/>
          </a:xfrm>
          <a:prstGeom prst="donut">
            <a:avLst>
              <a:gd name="adj" fmla="val 18723"/>
            </a:avLst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14" name="Straight Arrow Connector 9"/>
          <p:cNvCxnSpPr/>
          <p:nvPr/>
        </p:nvCxnSpPr>
        <p:spPr>
          <a:xfrm flipH="1" flipV="1">
            <a:off x="5364163" y="3933825"/>
            <a:ext cx="1368425" cy="5032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lipse 16"/>
          <p:cNvSpPr/>
          <p:nvPr/>
        </p:nvSpPr>
        <p:spPr>
          <a:xfrm>
            <a:off x="4356100" y="3213100"/>
            <a:ext cx="863600" cy="863600"/>
          </a:xfrm>
          <a:prstGeom prst="ellipse">
            <a:avLst/>
          </a:prstGeom>
          <a:solidFill>
            <a:srgbClr val="FF0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0" name="Rectangle 7"/>
          <p:cNvSpPr/>
          <p:nvPr/>
        </p:nvSpPr>
        <p:spPr>
          <a:xfrm>
            <a:off x="107950" y="1989138"/>
            <a:ext cx="3887788" cy="863600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       RECOMPOSIÇÃO MÍNIMA EXIGIDA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(Art. 61 §5°)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15 metros</a:t>
            </a:r>
          </a:p>
        </p:txBody>
      </p:sp>
      <p:sp>
        <p:nvSpPr>
          <p:cNvPr id="22" name="TextBox 34"/>
          <p:cNvSpPr txBox="1"/>
          <p:nvPr/>
        </p:nvSpPr>
        <p:spPr>
          <a:xfrm>
            <a:off x="107950" y="1557338"/>
            <a:ext cx="3887788" cy="368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REGRA GERAL – 50 metros</a:t>
            </a:r>
          </a:p>
        </p:txBody>
      </p:sp>
      <p:sp>
        <p:nvSpPr>
          <p:cNvPr id="15" name="TextBox 34"/>
          <p:cNvSpPr txBox="1"/>
          <p:nvPr/>
        </p:nvSpPr>
        <p:spPr>
          <a:xfrm>
            <a:off x="5435600" y="4532313"/>
            <a:ext cx="3240088" cy="12001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Possibilidade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de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Manutenção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de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Atividades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conforme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critérios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a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serem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estabelecidos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pelo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PRA</a:t>
            </a:r>
          </a:p>
        </p:txBody>
      </p:sp>
      <p:cxnSp>
        <p:nvCxnSpPr>
          <p:cNvPr id="18" name="Straight Arrow Connector 9"/>
          <p:cNvCxnSpPr/>
          <p:nvPr/>
        </p:nvCxnSpPr>
        <p:spPr>
          <a:xfrm>
            <a:off x="3779838" y="2492375"/>
            <a:ext cx="863600" cy="10080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9144000" cy="6265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07504" y="-108104"/>
            <a:ext cx="885698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effectLst>
                  <a:glow rad="63500">
                    <a:prstClr val="black">
                      <a:alpha val="99000"/>
                    </a:prstClr>
                  </a:glow>
                </a:effectLst>
                <a:cs typeface="Calibri"/>
              </a:rPr>
              <a:t>                LAGOS E LAGOAS NATURAIS (</a:t>
            </a:r>
            <a:r>
              <a:rPr lang="en-US" sz="3200" b="1" dirty="0" err="1">
                <a:solidFill>
                  <a:prstClr val="white"/>
                </a:solidFill>
                <a:effectLst>
                  <a:glow rad="63500">
                    <a:prstClr val="black">
                      <a:alpha val="99000"/>
                    </a:prstClr>
                  </a:glow>
                </a:effectLst>
                <a:cs typeface="Calibri"/>
              </a:rPr>
              <a:t>Zona</a:t>
            </a:r>
            <a:r>
              <a:rPr lang="en-US" sz="3200" b="1" dirty="0">
                <a:solidFill>
                  <a:prstClr val="white"/>
                </a:solidFill>
                <a:effectLst>
                  <a:glow rad="63500">
                    <a:prstClr val="black">
                      <a:alpha val="99000"/>
                    </a:prstClr>
                  </a:glow>
                </a:effectLst>
                <a:cs typeface="Calibri"/>
              </a:rPr>
              <a:t> Rural)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79388" y="5373688"/>
            <a:ext cx="3240087" cy="1200150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Possibilidade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de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Manutenção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de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Atividades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conforme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critérios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a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serem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estabelecidos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pelo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PRA</a:t>
            </a:r>
          </a:p>
        </p:txBody>
      </p:sp>
      <p:cxnSp>
        <p:nvCxnSpPr>
          <p:cNvPr id="20" name="Conector de seta reta 19"/>
          <p:cNvCxnSpPr/>
          <p:nvPr/>
        </p:nvCxnSpPr>
        <p:spPr>
          <a:xfrm flipV="1">
            <a:off x="1258888" y="3573463"/>
            <a:ext cx="1873250" cy="16557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34"/>
          <p:cNvSpPr txBox="1"/>
          <p:nvPr/>
        </p:nvSpPr>
        <p:spPr>
          <a:xfrm>
            <a:off x="5724525" y="549275"/>
            <a:ext cx="3240088" cy="1200150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REGRA GERAL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Espelho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D’Água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         APP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     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até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20ha                50m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Acima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de 20ham        100m</a:t>
            </a:r>
          </a:p>
        </p:txBody>
      </p:sp>
      <p:sp>
        <p:nvSpPr>
          <p:cNvPr id="24" name="Rectangle 7"/>
          <p:cNvSpPr/>
          <p:nvPr/>
        </p:nvSpPr>
        <p:spPr>
          <a:xfrm>
            <a:off x="34925" y="549275"/>
            <a:ext cx="3889375" cy="2159000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RECOMPOSIÇÃO MÍNIMA EXIGIDA (Art. 61 §6°)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      </a:t>
            </a:r>
            <a:r>
              <a:rPr lang="en-US" b="1" dirty="0" err="1">
                <a:solidFill>
                  <a:prstClr val="black"/>
                </a:solidFill>
              </a:rPr>
              <a:t>Até</a:t>
            </a:r>
            <a:r>
              <a:rPr lang="en-US" b="1" dirty="0">
                <a:solidFill>
                  <a:prstClr val="black"/>
                </a:solidFill>
              </a:rPr>
              <a:t> 1 </a:t>
            </a:r>
            <a:r>
              <a:rPr lang="en-US" b="1" dirty="0" err="1">
                <a:solidFill>
                  <a:prstClr val="black"/>
                </a:solidFill>
              </a:rPr>
              <a:t>Módulo</a:t>
            </a:r>
            <a:r>
              <a:rPr lang="en-US" b="1" dirty="0">
                <a:solidFill>
                  <a:prstClr val="black"/>
                </a:solidFill>
              </a:rPr>
              <a:t> Fiscal               5 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   de 1 a 2 </a:t>
            </a:r>
            <a:r>
              <a:rPr lang="en-US" b="1" dirty="0" err="1">
                <a:solidFill>
                  <a:prstClr val="black"/>
                </a:solidFill>
              </a:rPr>
              <a:t>Módulos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Fiscais</a:t>
            </a:r>
            <a:r>
              <a:rPr lang="en-US" b="1" dirty="0">
                <a:solidFill>
                  <a:prstClr val="black"/>
                </a:solidFill>
              </a:rPr>
              <a:t>          8 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de 2 a 4 </a:t>
            </a:r>
            <a:r>
              <a:rPr lang="en-US" b="1" dirty="0" err="1">
                <a:solidFill>
                  <a:prstClr val="black"/>
                </a:solidFill>
              </a:rPr>
              <a:t>Módulos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Fiscais</a:t>
            </a:r>
            <a:r>
              <a:rPr lang="en-US" b="1" dirty="0">
                <a:solidFill>
                  <a:prstClr val="black"/>
                </a:solidFill>
              </a:rPr>
              <a:t>            15 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prstClr val="black"/>
                </a:solidFill>
              </a:rPr>
              <a:t>Acima</a:t>
            </a:r>
            <a:r>
              <a:rPr lang="en-US" b="1" dirty="0">
                <a:solidFill>
                  <a:prstClr val="black"/>
                </a:solidFill>
              </a:rPr>
              <a:t> de 4 </a:t>
            </a:r>
            <a:r>
              <a:rPr lang="en-US" b="1" dirty="0" err="1">
                <a:solidFill>
                  <a:prstClr val="black"/>
                </a:solidFill>
              </a:rPr>
              <a:t>Módulos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Fiscais</a:t>
            </a:r>
            <a:r>
              <a:rPr lang="en-US" b="1" dirty="0">
                <a:solidFill>
                  <a:prstClr val="black"/>
                </a:solidFill>
              </a:rPr>
              <a:t>      30 m</a:t>
            </a:r>
          </a:p>
        </p:txBody>
      </p:sp>
      <p:cxnSp>
        <p:nvCxnSpPr>
          <p:cNvPr id="26" name="Conector de seta reta 25"/>
          <p:cNvCxnSpPr/>
          <p:nvPr/>
        </p:nvCxnSpPr>
        <p:spPr>
          <a:xfrm>
            <a:off x="3708400" y="1412875"/>
            <a:ext cx="1223963" cy="28082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orma livre 49"/>
          <p:cNvSpPr/>
          <p:nvPr/>
        </p:nvSpPr>
        <p:spPr>
          <a:xfrm>
            <a:off x="101600" y="1841500"/>
            <a:ext cx="8928100" cy="2108200"/>
          </a:xfrm>
          <a:custGeom>
            <a:avLst/>
            <a:gdLst>
              <a:gd name="connsiteX0" fmla="*/ 63500 w 8928100"/>
              <a:gd name="connsiteY0" fmla="*/ 1689100 h 2108200"/>
              <a:gd name="connsiteX1" fmla="*/ 1587500 w 8928100"/>
              <a:gd name="connsiteY1" fmla="*/ 1981200 h 2108200"/>
              <a:gd name="connsiteX2" fmla="*/ 3175000 w 8928100"/>
              <a:gd name="connsiteY2" fmla="*/ 2108200 h 2108200"/>
              <a:gd name="connsiteX3" fmla="*/ 4851400 w 8928100"/>
              <a:gd name="connsiteY3" fmla="*/ 2070100 h 2108200"/>
              <a:gd name="connsiteX4" fmla="*/ 6096000 w 8928100"/>
              <a:gd name="connsiteY4" fmla="*/ 1866900 h 2108200"/>
              <a:gd name="connsiteX5" fmla="*/ 7086600 w 8928100"/>
              <a:gd name="connsiteY5" fmla="*/ 1536700 h 2108200"/>
              <a:gd name="connsiteX6" fmla="*/ 7162800 w 8928100"/>
              <a:gd name="connsiteY6" fmla="*/ 1079500 h 2108200"/>
              <a:gd name="connsiteX7" fmla="*/ 7404100 w 8928100"/>
              <a:gd name="connsiteY7" fmla="*/ 571500 h 2108200"/>
              <a:gd name="connsiteX8" fmla="*/ 8013700 w 8928100"/>
              <a:gd name="connsiteY8" fmla="*/ 685800 h 2108200"/>
              <a:gd name="connsiteX9" fmla="*/ 8928100 w 8928100"/>
              <a:gd name="connsiteY9" fmla="*/ 1003300 h 2108200"/>
              <a:gd name="connsiteX10" fmla="*/ 8915400 w 8928100"/>
              <a:gd name="connsiteY10" fmla="*/ 355600 h 2108200"/>
              <a:gd name="connsiteX11" fmla="*/ 8115300 w 8928100"/>
              <a:gd name="connsiteY11" fmla="*/ 127000 h 2108200"/>
              <a:gd name="connsiteX12" fmla="*/ 7493000 w 8928100"/>
              <a:gd name="connsiteY12" fmla="*/ 0 h 2108200"/>
              <a:gd name="connsiteX13" fmla="*/ 6832600 w 8928100"/>
              <a:gd name="connsiteY13" fmla="*/ 241300 h 2108200"/>
              <a:gd name="connsiteX14" fmla="*/ 6616700 w 8928100"/>
              <a:gd name="connsiteY14" fmla="*/ 812800 h 2108200"/>
              <a:gd name="connsiteX15" fmla="*/ 6553200 w 8928100"/>
              <a:gd name="connsiteY15" fmla="*/ 1130300 h 2108200"/>
              <a:gd name="connsiteX16" fmla="*/ 5994400 w 8928100"/>
              <a:gd name="connsiteY16" fmla="*/ 1346200 h 2108200"/>
              <a:gd name="connsiteX17" fmla="*/ 4572000 w 8928100"/>
              <a:gd name="connsiteY17" fmla="*/ 1574800 h 2108200"/>
              <a:gd name="connsiteX18" fmla="*/ 2921000 w 8928100"/>
              <a:gd name="connsiteY18" fmla="*/ 1536700 h 2108200"/>
              <a:gd name="connsiteX19" fmla="*/ 1574800 w 8928100"/>
              <a:gd name="connsiteY19" fmla="*/ 1422400 h 2108200"/>
              <a:gd name="connsiteX20" fmla="*/ 0 w 8928100"/>
              <a:gd name="connsiteY20" fmla="*/ 1079500 h 2108200"/>
              <a:gd name="connsiteX21" fmla="*/ 12700 w 8928100"/>
              <a:gd name="connsiteY21" fmla="*/ 1663700 h 2108200"/>
              <a:gd name="connsiteX22" fmla="*/ 63500 w 8928100"/>
              <a:gd name="connsiteY22" fmla="*/ 168910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928100" h="2108200">
                <a:moveTo>
                  <a:pt x="63500" y="1689100"/>
                </a:moveTo>
                <a:lnTo>
                  <a:pt x="1587500" y="1981200"/>
                </a:lnTo>
                <a:lnTo>
                  <a:pt x="3175000" y="2108200"/>
                </a:lnTo>
                <a:lnTo>
                  <a:pt x="4851400" y="2070100"/>
                </a:lnTo>
                <a:lnTo>
                  <a:pt x="6096000" y="1866900"/>
                </a:lnTo>
                <a:lnTo>
                  <a:pt x="7086600" y="1536700"/>
                </a:lnTo>
                <a:lnTo>
                  <a:pt x="7162800" y="1079500"/>
                </a:lnTo>
                <a:lnTo>
                  <a:pt x="7404100" y="571500"/>
                </a:lnTo>
                <a:lnTo>
                  <a:pt x="8013700" y="685800"/>
                </a:lnTo>
                <a:lnTo>
                  <a:pt x="8928100" y="1003300"/>
                </a:lnTo>
                <a:lnTo>
                  <a:pt x="8915400" y="355600"/>
                </a:lnTo>
                <a:lnTo>
                  <a:pt x="8115300" y="127000"/>
                </a:lnTo>
                <a:lnTo>
                  <a:pt x="7493000" y="0"/>
                </a:lnTo>
                <a:lnTo>
                  <a:pt x="6832600" y="241300"/>
                </a:lnTo>
                <a:lnTo>
                  <a:pt x="6616700" y="812800"/>
                </a:lnTo>
                <a:lnTo>
                  <a:pt x="6553200" y="1130300"/>
                </a:lnTo>
                <a:lnTo>
                  <a:pt x="5994400" y="1346200"/>
                </a:lnTo>
                <a:lnTo>
                  <a:pt x="4572000" y="1574800"/>
                </a:lnTo>
                <a:lnTo>
                  <a:pt x="2921000" y="1536700"/>
                </a:lnTo>
                <a:lnTo>
                  <a:pt x="1574800" y="1422400"/>
                </a:lnTo>
                <a:lnTo>
                  <a:pt x="0" y="1079500"/>
                </a:lnTo>
                <a:lnTo>
                  <a:pt x="12700" y="1663700"/>
                </a:lnTo>
                <a:lnTo>
                  <a:pt x="63500" y="1689100"/>
                </a:lnTo>
                <a:close/>
              </a:path>
            </a:pathLst>
          </a:cu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olessa\Desktop\Ivo\Fotos\P7200552.JPG"/>
          <p:cNvPicPr>
            <a:picLocks noChangeAspect="1" noChangeArrowheads="1"/>
          </p:cNvPicPr>
          <p:nvPr/>
        </p:nvPicPr>
        <p:blipFill>
          <a:blip r:embed="rId2" cstate="print">
            <a:lum bright="25000" contrast="-59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Imagem 5" descr="logo Oficial do Sistema Farsul (VAZADO)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021288"/>
            <a:ext cx="1071562" cy="54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Leila Schaan\Documents\CAR\LOGO 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2592288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115616" y="1844824"/>
            <a:ext cx="705678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Tx/>
              <a:buChar char="•"/>
            </a:pPr>
            <a:r>
              <a:rPr lang="pt-BR" altLang="pt-B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Áreas de Reserva Legal</a:t>
            </a:r>
          </a:p>
          <a:p>
            <a:pPr marL="742950" lvl="1" indent="-285750" algn="just">
              <a:buFontTx/>
              <a:buChar char="–"/>
            </a:pPr>
            <a:endParaRPr lang="pt-BR" altLang="pt-BR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algn="just">
              <a:lnSpc>
                <a:spcPct val="150000"/>
              </a:lnSpc>
              <a:buFontTx/>
              <a:buChar char="–"/>
            </a:pPr>
            <a:r>
              <a:rPr lang="pt-BR" altLang="pt-B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Área no interior de uma propriedade ou posse rural com função de assegurar o uso econômico sustentável dos recursos naturais, auxiliar a conservação e a reabilitação dos processos ecológicos e promover a conservação da biodiversidade</a:t>
            </a:r>
            <a:endParaRPr lang="pt-BR" alt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olessa\Desktop\Ivo\Fotos\P7200552.JPG"/>
          <p:cNvPicPr>
            <a:picLocks noChangeAspect="1" noChangeArrowheads="1"/>
          </p:cNvPicPr>
          <p:nvPr/>
        </p:nvPicPr>
        <p:blipFill>
          <a:blip r:embed="rId2" cstate="print">
            <a:lum bright="10000" contrast="-5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Leila Schaan\Documents\CAR\LOGO COD F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0"/>
            <a:ext cx="244827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Leila Schaan\Documents\CAR\LOGO 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20888"/>
            <a:ext cx="2195736" cy="130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156176" y="4869160"/>
            <a:ext cx="2339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b="1" dirty="0" smtClean="0">
                <a:solidFill>
                  <a:srgbClr val="FFCC00"/>
                </a:solidFill>
                <a:latin typeface="Arial"/>
                <a:cs typeface="Arial Unicode MS"/>
              </a:rPr>
              <a:t>PROGRAMA DE REGULARIZAÇÃO AMBIENTAL (PRA)</a:t>
            </a:r>
            <a:endParaRPr lang="pt-BR" dirty="0">
              <a:solidFill>
                <a:srgbClr val="FFCC00"/>
              </a:solidFill>
            </a:endParaRPr>
          </a:p>
        </p:txBody>
      </p:sp>
      <p:sp>
        <p:nvSpPr>
          <p:cNvPr id="6" name="Seta para baixo 5"/>
          <p:cNvSpPr/>
          <p:nvPr/>
        </p:nvSpPr>
        <p:spPr>
          <a:xfrm>
            <a:off x="7380312" y="4005064"/>
            <a:ext cx="144016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623720" y="6242447"/>
            <a:ext cx="252028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600" b="1" dirty="0" err="1" smtClean="0">
                <a:solidFill>
                  <a:srgbClr val="FFCC00"/>
                </a:solidFill>
                <a:latin typeface="Arial"/>
                <a:cs typeface="Arial Unicode MS"/>
              </a:rPr>
              <a:t>Engº</a:t>
            </a:r>
            <a:r>
              <a:rPr lang="pt-BR" sz="1600" b="1" dirty="0" smtClean="0">
                <a:solidFill>
                  <a:srgbClr val="FFCC00"/>
                </a:solidFill>
                <a:latin typeface="Arial"/>
                <a:cs typeface="Arial Unicode MS"/>
              </a:rPr>
              <a:t> </a:t>
            </a:r>
            <a:r>
              <a:rPr lang="pt-BR" sz="1600" b="1" dirty="0" err="1" smtClean="0">
                <a:solidFill>
                  <a:srgbClr val="FFCC00"/>
                </a:solidFill>
                <a:latin typeface="Arial"/>
                <a:cs typeface="Arial Unicode MS"/>
              </a:rPr>
              <a:t>Agrº</a:t>
            </a:r>
            <a:r>
              <a:rPr lang="pt-BR" sz="1600" b="1" dirty="0" smtClean="0">
                <a:solidFill>
                  <a:srgbClr val="FFCC00"/>
                </a:solidFill>
                <a:latin typeface="Arial"/>
                <a:cs typeface="Arial Unicode MS"/>
              </a:rPr>
              <a:t> Ivo Lessa</a:t>
            </a:r>
          </a:p>
          <a:p>
            <a:pPr lvl="0" algn="ctr"/>
            <a:r>
              <a:rPr lang="pt-BR" sz="1200" b="1" dirty="0" smtClean="0">
                <a:solidFill>
                  <a:srgbClr val="FFCC00"/>
                </a:solidFill>
                <a:latin typeface="Arial"/>
                <a:cs typeface="Arial Unicode MS"/>
              </a:rPr>
              <a:t>ivolessa@terra.com.br</a:t>
            </a:r>
            <a:r>
              <a:rPr lang="pt-BR" b="1" dirty="0" smtClean="0">
                <a:solidFill>
                  <a:srgbClr val="FFCC00"/>
                </a:solidFill>
                <a:latin typeface="Arial"/>
                <a:cs typeface="Arial Unicode MS"/>
              </a:rPr>
              <a:t> </a:t>
            </a:r>
            <a:endParaRPr lang="pt-BR" b="1" dirty="0">
              <a:solidFill>
                <a:srgbClr val="FFCC00"/>
              </a:solidFill>
              <a:latin typeface="Arial"/>
              <a:cs typeface="Arial Unicode MS"/>
            </a:endParaRPr>
          </a:p>
        </p:txBody>
      </p:sp>
      <p:pic>
        <p:nvPicPr>
          <p:cNvPr id="9" name="Imagem 5" descr="logo Oficial do Sistema Farsul (VAZADO)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88840"/>
            <a:ext cx="352839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ivolessa\AppData\Local\Microsoft\Windows\Temporary Internet Files\Content.IE5\VO2TO2L3\imagem80anos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627784" cy="1556792"/>
          </a:xfrm>
          <a:prstGeom prst="rect">
            <a:avLst/>
          </a:prstGeom>
          <a:noFill/>
        </p:spPr>
      </p:pic>
      <p:sp>
        <p:nvSpPr>
          <p:cNvPr id="13" name="Seta para baixo 12"/>
          <p:cNvSpPr/>
          <p:nvPr/>
        </p:nvSpPr>
        <p:spPr>
          <a:xfrm>
            <a:off x="7452320" y="1700808"/>
            <a:ext cx="144016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2" descr="SERGS">
            <a:hlinkClick r:id="rId7" tooltip="SERGS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861048"/>
            <a:ext cx="3240360" cy="1296143"/>
          </a:xfrm>
          <a:prstGeom prst="rect">
            <a:avLst/>
          </a:prstGeom>
          <a:noFill/>
        </p:spPr>
      </p:pic>
      <p:sp>
        <p:nvSpPr>
          <p:cNvPr id="15" name="CaixaDeTexto 14"/>
          <p:cNvSpPr txBox="1"/>
          <p:nvPr/>
        </p:nvSpPr>
        <p:spPr>
          <a:xfrm>
            <a:off x="3491880" y="4293096"/>
            <a:ext cx="69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1930</a:t>
            </a:r>
            <a:endParaRPr lang="pt-BR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5076056" y="0"/>
            <a:ext cx="4571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2771800" y="62068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1934</a:t>
            </a:r>
            <a:endParaRPr lang="pt-BR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3635896" y="2708920"/>
            <a:ext cx="69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1927</a:t>
            </a:r>
            <a:endParaRPr lang="pt-BR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C:\Users\Ivo Lessa\AppData\Local\Microsoft\Windows\Temporary Internet Files\Content.IE5\HZEFAVM2\Cabeçalh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733256"/>
            <a:ext cx="4644008" cy="1124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olessa\Desktop\Ivo\Fotos\P7200552.JPG"/>
          <p:cNvPicPr>
            <a:picLocks noChangeAspect="1" noChangeArrowheads="1"/>
          </p:cNvPicPr>
          <p:nvPr/>
        </p:nvPicPr>
        <p:blipFill>
          <a:blip r:embed="rId2" cstate="print">
            <a:lum bright="25000" contrast="-6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Imagem 5" descr="logo Oficial do Sistema Farsul (VAZADO)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021288"/>
            <a:ext cx="1071562" cy="54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Leila Schaan\Documents\CAR\LOGO 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2592288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755576" y="1340768"/>
            <a:ext cx="7632848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Tx/>
              <a:buChar char="•"/>
            </a:pPr>
            <a:r>
              <a:rPr lang="pt-BR" altLang="pt-B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Áreas de Reserva Legal</a:t>
            </a:r>
          </a:p>
          <a:p>
            <a:pPr marL="742950" lvl="1" indent="-285750" algn="just">
              <a:buFontTx/>
              <a:buChar char="–"/>
            </a:pPr>
            <a:endParaRPr lang="pt-BR" altLang="pt-BR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algn="just">
              <a:buFontTx/>
              <a:buChar char="–"/>
            </a:pPr>
            <a:r>
              <a:rPr lang="pt-BR" altLang="pt-BR" sz="2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Prazo de 20 anos para recuperação</a:t>
            </a:r>
          </a:p>
          <a:p>
            <a:pPr marL="742950" lvl="1" indent="-285750" algn="just">
              <a:buFontTx/>
              <a:buChar char="–"/>
            </a:pPr>
            <a:endParaRPr lang="pt-BR" altLang="pt-BR" sz="2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143000" lvl="2" indent="-228600" algn="just">
              <a:buFontTx/>
              <a:buChar char="•"/>
            </a:pPr>
            <a:r>
              <a:rPr lang="pt-BR" altLang="pt-B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Recuperar 1/10 da área total necessária a cada 2 anos (20 anos)</a:t>
            </a:r>
          </a:p>
          <a:p>
            <a:pPr marL="1143000" lvl="2" indent="-228600" algn="just">
              <a:buFontTx/>
              <a:buChar char="•"/>
            </a:pPr>
            <a:endParaRPr lang="pt-BR" altLang="pt-BR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143000" lvl="2" indent="-228600" algn="just">
              <a:buFontTx/>
              <a:buChar char="•"/>
            </a:pPr>
            <a:r>
              <a:rPr lang="pt-BR" altLang="pt-B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Sistema </a:t>
            </a:r>
            <a:r>
              <a:rPr lang="pt-BR" altLang="pt-B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agroflorestal</a:t>
            </a:r>
            <a:r>
              <a:rPr lang="pt-BR" altLang="pt-B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exóticas intercaladas a nativas</a:t>
            </a:r>
          </a:p>
          <a:p>
            <a:pPr marL="1143000" lvl="2" indent="-228600" algn="just">
              <a:buFontTx/>
              <a:buChar char="•"/>
            </a:pPr>
            <a:endParaRPr lang="pt-BR" altLang="pt-BR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143000" lvl="2" indent="-228600" algn="just">
              <a:buFontTx/>
              <a:buChar char="•"/>
            </a:pPr>
            <a:r>
              <a:rPr lang="pt-BR" altLang="pt-B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Pomar de frutas intercaladas com nativas (50 a 50%)</a:t>
            </a:r>
          </a:p>
          <a:p>
            <a:pPr marL="1143000" lvl="2" indent="-228600" algn="just">
              <a:buFontTx/>
              <a:buChar char="•"/>
            </a:pPr>
            <a:endParaRPr lang="pt-BR" altLang="pt-BR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143000" lvl="2" indent="-228600" algn="just">
              <a:buFontTx/>
              <a:buChar char="•"/>
            </a:pPr>
            <a:r>
              <a:rPr lang="pt-BR" altLang="pt-B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Eucalipto, Acácia e </a:t>
            </a:r>
            <a:r>
              <a:rPr lang="pt-BR" altLang="pt-B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Pinus</a:t>
            </a:r>
            <a:r>
              <a:rPr lang="pt-BR" altLang="pt-B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intercaladas com nativas (50 a 50%)</a:t>
            </a:r>
            <a:endParaRPr lang="pt-BR" alt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olessa\Desktop\Ivo\Fotos\P7200552.JPG"/>
          <p:cNvPicPr>
            <a:picLocks noChangeAspect="1" noChangeArrowheads="1"/>
          </p:cNvPicPr>
          <p:nvPr/>
        </p:nvPicPr>
        <p:blipFill>
          <a:blip r:embed="rId2" cstate="print">
            <a:lum bright="25000" contrast="-6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Imagem 5" descr="logo Oficial do Sistema Farsul (VAZADO)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021288"/>
            <a:ext cx="1071562" cy="54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611560" y="980728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pt-BR" sz="2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pt-BR" sz="2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11560" y="1556792"/>
            <a:ext cx="7848872" cy="406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9150" lvl="0" indent="-4572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2800" b="1" dirty="0" smtClean="0">
                <a:solidFill>
                  <a:srgbClr val="002060"/>
                </a:solidFill>
                <a:cs typeface="Arial" charset="0"/>
              </a:rPr>
              <a:t>RESERVA LEGAL NA PEQUENA PROPRIEDADE</a:t>
            </a:r>
          </a:p>
          <a:p>
            <a:pPr marL="819150" lvl="0" indent="-4572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pt-BR" sz="2400" b="1" dirty="0" smtClean="0">
              <a:solidFill>
                <a:srgbClr val="002060"/>
              </a:solidFill>
              <a:cs typeface="Arial" charset="0"/>
            </a:endParaRPr>
          </a:p>
          <a:p>
            <a:pPr marL="819150" lvl="0" indent="-45720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pt-BR" sz="2400" b="1" dirty="0" smtClean="0">
              <a:solidFill>
                <a:srgbClr val="002060"/>
              </a:solidFill>
              <a:cs typeface="Arial" charset="0"/>
            </a:endParaRPr>
          </a:p>
          <a:p>
            <a:pPr marL="819150" lvl="0" indent="-45720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2400" b="1" dirty="0" smtClean="0">
                <a:solidFill>
                  <a:srgbClr val="002060"/>
                </a:solidFill>
                <a:cs typeface="Arial" charset="0"/>
              </a:rPr>
              <a:t>Art. 67. Nos imóveis que detinham em 22 de julho de 2008 área de até 4 módulos fiscais e que possuam remanescentes de vegetação nativa em percentuais inferiores ao previsto no art. 12, a RESERVA LEGAL será constituída com a área ocupada com a vegetação nativa existente em 22 de julho de 2008, vedadas novas conversões para uso alternativo do solo.</a:t>
            </a:r>
            <a:endParaRPr lang="pt-BR" sz="24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0" name="Picture 3" descr="C:\Users\Leila Schaan\Documents\CAR\LOGO 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2592288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tângulo 42"/>
          <p:cNvSpPr/>
          <p:nvPr/>
        </p:nvSpPr>
        <p:spPr>
          <a:xfrm>
            <a:off x="827088" y="3573463"/>
            <a:ext cx="7416800" cy="2808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52" name="Retângulo 51"/>
          <p:cNvSpPr/>
          <p:nvPr/>
        </p:nvSpPr>
        <p:spPr>
          <a:xfrm>
            <a:off x="3563938" y="4652963"/>
            <a:ext cx="4321175" cy="1223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 bwMode="auto">
          <a:xfrm>
            <a:off x="1331639" y="274638"/>
            <a:ext cx="64087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dirty="0">
                <a:solidFill>
                  <a:srgbClr val="C00000"/>
                </a:solidFill>
                <a:cs typeface="Arial" pitchFamily="34" charset="0"/>
              </a:rPr>
              <a:t>NOVO CÓDIGO FLORESTAL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srgbClr val="C00000"/>
                </a:solidFill>
                <a:cs typeface="Arial" pitchFamily="34" charset="0"/>
              </a:rPr>
              <a:t>RESERVA LEGAL</a:t>
            </a:r>
          </a:p>
        </p:txBody>
      </p:sp>
      <p:sp>
        <p:nvSpPr>
          <p:cNvPr id="74757" name="CaixaDeTexto 8"/>
          <p:cNvSpPr txBox="1">
            <a:spLocks noChangeArrowheads="1"/>
          </p:cNvSpPr>
          <p:nvPr/>
        </p:nvSpPr>
        <p:spPr bwMode="auto">
          <a:xfrm>
            <a:off x="3708400" y="1628775"/>
            <a:ext cx="172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b="1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Lei 4.771/1965</a:t>
            </a:r>
          </a:p>
        </p:txBody>
      </p:sp>
      <p:sp>
        <p:nvSpPr>
          <p:cNvPr id="74758" name="CaixaDeTexto 11"/>
          <p:cNvSpPr txBox="1">
            <a:spLocks noChangeArrowheads="1"/>
          </p:cNvSpPr>
          <p:nvPr/>
        </p:nvSpPr>
        <p:spPr bwMode="auto">
          <a:xfrm>
            <a:off x="900113" y="2636838"/>
            <a:ext cx="2484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Registro</a:t>
            </a:r>
          </a:p>
        </p:txBody>
      </p:sp>
      <p:sp>
        <p:nvSpPr>
          <p:cNvPr id="74759" name="CaixaDeTexto 13"/>
          <p:cNvSpPr txBox="1">
            <a:spLocks noChangeArrowheads="1"/>
          </p:cNvSpPr>
          <p:nvPr/>
        </p:nvSpPr>
        <p:spPr bwMode="auto">
          <a:xfrm>
            <a:off x="5867400" y="2628900"/>
            <a:ext cx="2017713" cy="368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CAR</a:t>
            </a:r>
          </a:p>
        </p:txBody>
      </p:sp>
      <p:sp>
        <p:nvSpPr>
          <p:cNvPr id="74760" name="CaixaDeTexto 15"/>
          <p:cNvSpPr txBox="1">
            <a:spLocks noChangeArrowheads="1"/>
          </p:cNvSpPr>
          <p:nvPr/>
        </p:nvSpPr>
        <p:spPr bwMode="auto">
          <a:xfrm>
            <a:off x="900113" y="3141663"/>
            <a:ext cx="2484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Método</a:t>
            </a:r>
          </a:p>
        </p:txBody>
      </p:sp>
      <p:sp>
        <p:nvSpPr>
          <p:cNvPr id="74761" name="CaixaDeTexto 16"/>
          <p:cNvSpPr txBox="1">
            <a:spLocks noChangeArrowheads="1"/>
          </p:cNvSpPr>
          <p:nvPr/>
        </p:nvSpPr>
        <p:spPr bwMode="auto">
          <a:xfrm>
            <a:off x="5867400" y="3141663"/>
            <a:ext cx="2017713" cy="369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Croqui / Mapa</a:t>
            </a:r>
            <a:endParaRPr lang="pt-BR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762" name="CaixaDeTexto 17"/>
          <p:cNvSpPr txBox="1">
            <a:spLocks noChangeArrowheads="1"/>
          </p:cNvSpPr>
          <p:nvPr/>
        </p:nvSpPr>
        <p:spPr bwMode="auto">
          <a:xfrm>
            <a:off x="3563938" y="3132138"/>
            <a:ext cx="2016125" cy="369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Regulamento</a:t>
            </a:r>
          </a:p>
        </p:txBody>
      </p:sp>
      <p:sp>
        <p:nvSpPr>
          <p:cNvPr id="74763" name="CaixaDeTexto 20"/>
          <p:cNvSpPr txBox="1">
            <a:spLocks noChangeArrowheads="1"/>
          </p:cNvSpPr>
          <p:nvPr/>
        </p:nvSpPr>
        <p:spPr bwMode="auto">
          <a:xfrm>
            <a:off x="3563938" y="2651125"/>
            <a:ext cx="2016125" cy="368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Órgão Ambiental</a:t>
            </a:r>
          </a:p>
        </p:txBody>
      </p:sp>
      <p:sp>
        <p:nvSpPr>
          <p:cNvPr id="74764" name="CaixaDeTexto 24"/>
          <p:cNvSpPr txBox="1">
            <a:spLocks noChangeArrowheads="1"/>
          </p:cNvSpPr>
          <p:nvPr/>
        </p:nvSpPr>
        <p:spPr bwMode="auto">
          <a:xfrm>
            <a:off x="900113" y="2143125"/>
            <a:ext cx="24844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Averbação</a:t>
            </a:r>
          </a:p>
        </p:txBody>
      </p:sp>
      <p:sp>
        <p:nvSpPr>
          <p:cNvPr id="74765" name="CaixaDeTexto 25"/>
          <p:cNvSpPr txBox="1">
            <a:spLocks noChangeArrowheads="1"/>
          </p:cNvSpPr>
          <p:nvPr/>
        </p:nvSpPr>
        <p:spPr bwMode="auto">
          <a:xfrm>
            <a:off x="5867400" y="2133600"/>
            <a:ext cx="2017713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NÃO</a:t>
            </a:r>
          </a:p>
        </p:txBody>
      </p:sp>
      <p:sp>
        <p:nvSpPr>
          <p:cNvPr id="74766" name="CaixaDeTexto 26"/>
          <p:cNvSpPr txBox="1">
            <a:spLocks noChangeArrowheads="1"/>
          </p:cNvSpPr>
          <p:nvPr/>
        </p:nvSpPr>
        <p:spPr bwMode="auto">
          <a:xfrm>
            <a:off x="3563938" y="2155825"/>
            <a:ext cx="2016125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Matrícula</a:t>
            </a:r>
          </a:p>
        </p:txBody>
      </p:sp>
      <p:sp>
        <p:nvSpPr>
          <p:cNvPr id="74767" name="CaixaDeTexto 29"/>
          <p:cNvSpPr txBox="1">
            <a:spLocks noChangeArrowheads="1"/>
          </p:cNvSpPr>
          <p:nvPr/>
        </p:nvSpPr>
        <p:spPr bwMode="auto">
          <a:xfrm>
            <a:off x="900113" y="6443663"/>
            <a:ext cx="2484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Compensação</a:t>
            </a:r>
          </a:p>
        </p:txBody>
      </p:sp>
      <p:sp>
        <p:nvSpPr>
          <p:cNvPr id="74768" name="CaixaDeTexto 31"/>
          <p:cNvSpPr txBox="1">
            <a:spLocks noChangeArrowheads="1"/>
          </p:cNvSpPr>
          <p:nvPr/>
        </p:nvSpPr>
        <p:spPr bwMode="auto">
          <a:xfrm>
            <a:off x="3563938" y="6434138"/>
            <a:ext cx="2016125" cy="369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Microbacia</a:t>
            </a:r>
          </a:p>
        </p:txBody>
      </p:sp>
      <p:sp>
        <p:nvSpPr>
          <p:cNvPr id="74769" name="CaixaDeTexto 36"/>
          <p:cNvSpPr txBox="1">
            <a:spLocks noChangeArrowheads="1"/>
          </p:cNvSpPr>
          <p:nvPr/>
        </p:nvSpPr>
        <p:spPr bwMode="auto">
          <a:xfrm>
            <a:off x="900113" y="4511675"/>
            <a:ext cx="2484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Métodos de Recuperação</a:t>
            </a:r>
          </a:p>
        </p:txBody>
      </p:sp>
      <p:sp>
        <p:nvSpPr>
          <p:cNvPr id="74770" name="CaixaDeTexto 38"/>
          <p:cNvSpPr txBox="1">
            <a:spLocks noChangeArrowheads="1"/>
          </p:cNvSpPr>
          <p:nvPr/>
        </p:nvSpPr>
        <p:spPr bwMode="auto">
          <a:xfrm>
            <a:off x="3563938" y="4718050"/>
            <a:ext cx="4321175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Regeneração</a:t>
            </a:r>
          </a:p>
        </p:txBody>
      </p:sp>
      <p:sp>
        <p:nvSpPr>
          <p:cNvPr id="74771" name="CaixaDeTexto 39"/>
          <p:cNvSpPr txBox="1">
            <a:spLocks noChangeArrowheads="1"/>
          </p:cNvSpPr>
          <p:nvPr/>
        </p:nvSpPr>
        <p:spPr bwMode="auto">
          <a:xfrm>
            <a:off x="5867400" y="5292725"/>
            <a:ext cx="2017713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Sem Restrição</a:t>
            </a:r>
          </a:p>
        </p:txBody>
      </p:sp>
      <p:sp>
        <p:nvSpPr>
          <p:cNvPr id="47" name="Retângulo 46"/>
          <p:cNvSpPr/>
          <p:nvPr/>
        </p:nvSpPr>
        <p:spPr>
          <a:xfrm>
            <a:off x="3563938" y="3646488"/>
            <a:ext cx="4321175" cy="9350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4773" name="CaixaDeTexto 37"/>
          <p:cNvSpPr txBox="1">
            <a:spLocks noChangeArrowheads="1"/>
          </p:cNvSpPr>
          <p:nvPr/>
        </p:nvSpPr>
        <p:spPr bwMode="auto">
          <a:xfrm>
            <a:off x="3563938" y="3708400"/>
            <a:ext cx="4321175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Recomposição</a:t>
            </a:r>
          </a:p>
        </p:txBody>
      </p:sp>
      <p:sp>
        <p:nvSpPr>
          <p:cNvPr id="74774" name="CaixaDeTexto 43"/>
          <p:cNvSpPr txBox="1">
            <a:spLocks noChangeArrowheads="1"/>
          </p:cNvSpPr>
          <p:nvPr/>
        </p:nvSpPr>
        <p:spPr bwMode="auto">
          <a:xfrm>
            <a:off x="3563938" y="4149725"/>
            <a:ext cx="2016125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 até 30 anos</a:t>
            </a:r>
          </a:p>
        </p:txBody>
      </p:sp>
      <p:cxnSp>
        <p:nvCxnSpPr>
          <p:cNvPr id="13" name="Conector reto 12"/>
          <p:cNvCxnSpPr/>
          <p:nvPr/>
        </p:nvCxnSpPr>
        <p:spPr>
          <a:xfrm>
            <a:off x="5724525" y="1638300"/>
            <a:ext cx="0" cy="521970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76" name="CaixaDeTexto 44"/>
          <p:cNvSpPr txBox="1">
            <a:spLocks noChangeArrowheads="1"/>
          </p:cNvSpPr>
          <p:nvPr/>
        </p:nvSpPr>
        <p:spPr bwMode="auto">
          <a:xfrm>
            <a:off x="5867400" y="4140200"/>
            <a:ext cx="2017713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 até 20 anos</a:t>
            </a:r>
          </a:p>
        </p:txBody>
      </p:sp>
      <p:sp>
        <p:nvSpPr>
          <p:cNvPr id="74777" name="CaixaDeTexto 32"/>
          <p:cNvSpPr txBox="1">
            <a:spLocks noChangeArrowheads="1"/>
          </p:cNvSpPr>
          <p:nvPr/>
        </p:nvSpPr>
        <p:spPr bwMode="auto">
          <a:xfrm>
            <a:off x="5867400" y="6434138"/>
            <a:ext cx="2017713" cy="369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Mesmo Bioma</a:t>
            </a:r>
          </a:p>
        </p:txBody>
      </p:sp>
      <p:sp>
        <p:nvSpPr>
          <p:cNvPr id="74778" name="CaixaDeTexto 50"/>
          <p:cNvSpPr txBox="1">
            <a:spLocks noChangeArrowheads="1"/>
          </p:cNvSpPr>
          <p:nvPr/>
        </p:nvSpPr>
        <p:spPr bwMode="auto">
          <a:xfrm>
            <a:off x="3563938" y="5948363"/>
            <a:ext cx="4321175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Compensação</a:t>
            </a:r>
          </a:p>
        </p:txBody>
      </p:sp>
      <p:sp>
        <p:nvSpPr>
          <p:cNvPr id="74779" name="CaixaDeTexto 52"/>
          <p:cNvSpPr txBox="1">
            <a:spLocks noChangeArrowheads="1"/>
          </p:cNvSpPr>
          <p:nvPr/>
        </p:nvSpPr>
        <p:spPr bwMode="auto">
          <a:xfrm>
            <a:off x="3563938" y="5159375"/>
            <a:ext cx="2016125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Isolamento da Área</a:t>
            </a:r>
          </a:p>
        </p:txBody>
      </p:sp>
      <p:sp>
        <p:nvSpPr>
          <p:cNvPr id="74780" name="CaixaDeTexto 13"/>
          <p:cNvSpPr txBox="1">
            <a:spLocks noChangeArrowheads="1"/>
          </p:cNvSpPr>
          <p:nvPr/>
        </p:nvSpPr>
        <p:spPr bwMode="auto">
          <a:xfrm>
            <a:off x="5867400" y="1628775"/>
            <a:ext cx="2016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b="1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Lei 12.651/2012</a:t>
            </a:r>
          </a:p>
        </p:txBody>
      </p:sp>
      <p:pic>
        <p:nvPicPr>
          <p:cNvPr id="29" name="Imagem 5" descr="logo Oficial do Sistema Farsul (VAZADO)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260648"/>
            <a:ext cx="1071562" cy="54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olessa\Desktop\Ivo\Fotos\P7200552.JPG"/>
          <p:cNvPicPr>
            <a:picLocks noChangeAspect="1" noChangeArrowheads="1"/>
          </p:cNvPicPr>
          <p:nvPr/>
        </p:nvPicPr>
        <p:blipFill>
          <a:blip r:embed="rId2" cstate="print">
            <a:lum bright="25000" contrast="-6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Imagem 5" descr="logo Oficial do Sistema Farsul (VAZADO)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021288"/>
            <a:ext cx="1071562" cy="54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Leila Schaan\Documents\CAR\LOGO 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2592288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467544" y="1268760"/>
            <a:ext cx="828092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Tx/>
              <a:buChar char="•"/>
            </a:pPr>
            <a:r>
              <a:rPr lang="pt-BR" altLang="pt-B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Áreas de Uso Restrito</a:t>
            </a:r>
          </a:p>
          <a:p>
            <a:pPr marL="742950" lvl="1" indent="-285750" algn="just">
              <a:buFontTx/>
              <a:buChar char="–"/>
            </a:pPr>
            <a:endParaRPr lang="pt-BR" altLang="pt-BR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Tx/>
              <a:buChar char="–"/>
            </a:pPr>
            <a:r>
              <a:rPr lang="pt-BR" altLang="pt-B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Áreas localizadas em encostas entre 25° a 45° de declividade </a:t>
            </a:r>
          </a:p>
          <a:p>
            <a:pPr marL="742950" lvl="1" indent="-285750" algn="just">
              <a:buFontTx/>
              <a:buChar char="–"/>
            </a:pPr>
            <a:endParaRPr lang="pt-BR" altLang="pt-BR" sz="2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143000" lvl="2" indent="-228600" algn="just">
              <a:buFontTx/>
              <a:buChar char="•"/>
            </a:pPr>
            <a:r>
              <a:rPr lang="pt-BR" altLang="pt-BR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Atividades </a:t>
            </a:r>
            <a:r>
              <a:rPr lang="pt-BR" altLang="pt-BR" sz="2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agrossilvipastoris</a:t>
            </a:r>
            <a:r>
              <a:rPr lang="pt-BR" altLang="pt-BR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infraestrutura física associada</a:t>
            </a:r>
          </a:p>
          <a:p>
            <a:pPr marL="1600200" lvl="3" indent="-228600" algn="just">
              <a:buFontTx/>
              <a:buChar char="–"/>
            </a:pPr>
            <a:r>
              <a:rPr lang="pt-BR" altLang="pt-B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Lavouras</a:t>
            </a:r>
          </a:p>
          <a:p>
            <a:pPr marL="1600200" lvl="3" indent="-228600" algn="just">
              <a:buFontTx/>
              <a:buChar char="–"/>
            </a:pPr>
            <a:r>
              <a:rPr lang="pt-BR" altLang="pt-B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Fruticultura (uva, maça, banana...)</a:t>
            </a:r>
          </a:p>
          <a:p>
            <a:pPr marL="1600200" lvl="3" indent="-228600" algn="just">
              <a:buFontTx/>
              <a:buChar char="–"/>
            </a:pPr>
            <a:r>
              <a:rPr lang="pt-BR" altLang="pt-B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Silvicultura (Eucalipto, </a:t>
            </a:r>
            <a:r>
              <a:rPr lang="pt-BR" altLang="pt-B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Pinus</a:t>
            </a:r>
            <a:r>
              <a:rPr lang="pt-BR" altLang="pt-B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Acácia)</a:t>
            </a:r>
          </a:p>
          <a:p>
            <a:pPr marL="1600200" lvl="3" indent="-228600" algn="just">
              <a:buFontTx/>
              <a:buChar char="–"/>
            </a:pPr>
            <a:r>
              <a:rPr lang="pt-BR" altLang="pt-B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Pecuária (bovino e ovino)</a:t>
            </a:r>
          </a:p>
          <a:p>
            <a:pPr marL="1600200" lvl="3" indent="-228600" algn="just">
              <a:buFontTx/>
              <a:buChar char="–"/>
            </a:pPr>
            <a:r>
              <a:rPr lang="pt-BR" altLang="pt-B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Confinamento de </a:t>
            </a:r>
            <a:r>
              <a:rPr lang="pt-BR" altLang="pt-B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suinos</a:t>
            </a:r>
            <a:r>
              <a:rPr lang="pt-BR" altLang="pt-B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aves (infraestrutura física)</a:t>
            </a:r>
          </a:p>
          <a:p>
            <a:pPr marL="1600200" lvl="3" indent="-228600" algn="just">
              <a:buFontTx/>
              <a:buChar char="–"/>
            </a:pPr>
            <a:endParaRPr lang="pt-BR" altLang="pt-BR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600200" lvl="3" indent="-228600" algn="just">
              <a:buFontTx/>
              <a:buChar char="–"/>
            </a:pPr>
            <a:endParaRPr lang="pt-BR" altLang="pt-BR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600200" lvl="3" indent="-228600" algn="just">
              <a:buFontTx/>
              <a:buChar char="–"/>
            </a:pPr>
            <a:r>
              <a:rPr lang="pt-BR" altLang="pt-B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É vedado novos desmatamentos após 22 de julho de 2008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olessa\Desktop\Ivo\Fotos\P7200552.JPG"/>
          <p:cNvPicPr>
            <a:picLocks noChangeAspect="1" noChangeArrowheads="1"/>
          </p:cNvPicPr>
          <p:nvPr/>
        </p:nvPicPr>
        <p:blipFill>
          <a:blip r:embed="rId2" cstate="print">
            <a:lum bright="25000" contrast="-6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Imagem 5" descr="logo Oficial do Sistema Farsul (VAZADO)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09319"/>
            <a:ext cx="1071562" cy="54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Leila Schaan\Documents\CAR\LOGO 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2592288" cy="908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467544" y="980728"/>
            <a:ext cx="813690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6" algn="ctr" defTabSz="407484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r>
              <a:rPr lang="pt-BR" sz="28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 Unicode MS"/>
              </a:rPr>
              <a:t> RESUMO</a:t>
            </a:r>
          </a:p>
          <a:p>
            <a:pPr lvl="0" algn="just" defTabSz="4074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endParaRPr lang="pt-BR" sz="2000" b="1" dirty="0" smtClean="0">
              <a:solidFill>
                <a:srgbClr val="002060"/>
              </a:solidFill>
              <a:latin typeface="Arial"/>
              <a:ea typeface="Arial Unicode MS" pitchFamily="34" charset="-128"/>
              <a:cs typeface="Arial Unicode MS"/>
            </a:endParaRPr>
          </a:p>
          <a:p>
            <a:pPr lvl="0" algn="just" defTabSz="4074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r>
              <a:rPr lang="pt-BR" sz="20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 Unicode MS"/>
              </a:rPr>
              <a:t>É permitido o cômputo das </a:t>
            </a:r>
            <a:r>
              <a:rPr lang="pt-BR" sz="2000" b="1" dirty="0" err="1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 Unicode MS"/>
              </a:rPr>
              <a:t>APPs</a:t>
            </a:r>
            <a:r>
              <a:rPr lang="pt-BR" sz="20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 Unicode MS"/>
              </a:rPr>
              <a:t> no cálculo da Reserva Legal (Art.15);</a:t>
            </a:r>
          </a:p>
          <a:p>
            <a:pPr lvl="0" algn="just" defTabSz="4074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endParaRPr lang="pt-BR" sz="2000" b="1" dirty="0" smtClean="0">
              <a:solidFill>
                <a:srgbClr val="002060"/>
              </a:solidFill>
              <a:latin typeface="Arial"/>
              <a:ea typeface="Arial Unicode MS" pitchFamily="34" charset="-128"/>
              <a:cs typeface="Arial Unicode MS"/>
            </a:endParaRPr>
          </a:p>
          <a:p>
            <a:pPr lvl="0" algn="just" defTabSz="4074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r>
              <a:rPr lang="pt-BR" sz="20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 Unicode MS"/>
              </a:rPr>
              <a:t> Não necessidade de recomposição do déficit de Reserva legal para imóveis rurais com até 4 módulos fiscais, respeitando a data de 22/07/2008 (Art. 67);</a:t>
            </a:r>
          </a:p>
          <a:p>
            <a:pPr lvl="0" algn="just" defTabSz="4074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endParaRPr lang="pt-BR" sz="2000" b="1" dirty="0" smtClean="0">
              <a:solidFill>
                <a:srgbClr val="002060"/>
              </a:solidFill>
              <a:latin typeface="Arial"/>
              <a:ea typeface="Arial Unicode MS" pitchFamily="34" charset="-128"/>
              <a:cs typeface="Arial Unicode MS"/>
            </a:endParaRPr>
          </a:p>
          <a:p>
            <a:pPr lvl="0" algn="just" defTabSz="4074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r>
              <a:rPr lang="pt-BR" sz="20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 Unicode MS"/>
              </a:rPr>
              <a:t> Direito adquirido de manutenção do percentual de Reserva Legal conforme a Lei vigente a época do desmate (Art. 68);</a:t>
            </a:r>
          </a:p>
          <a:p>
            <a:pPr lvl="0" algn="just" defTabSz="4074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endParaRPr lang="pt-BR" sz="2000" b="1" dirty="0" smtClean="0">
              <a:solidFill>
                <a:srgbClr val="002060"/>
              </a:solidFill>
              <a:latin typeface="Arial"/>
              <a:ea typeface="Arial Unicode MS" pitchFamily="34" charset="-128"/>
              <a:cs typeface="Arial Unicode MS"/>
            </a:endParaRPr>
          </a:p>
          <a:p>
            <a:pPr lvl="0" algn="just" defTabSz="4074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r>
              <a:rPr lang="pt-BR" sz="20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 Unicode MS"/>
              </a:rPr>
              <a:t> O excedente de Reserva Legal poderá ser utilizado para servidão florestal ou cota de reserva ambiental – CAR (Art. 66);</a:t>
            </a:r>
          </a:p>
          <a:p>
            <a:pPr lvl="0" algn="just" defTabSz="4074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endParaRPr lang="pt-BR" sz="2000" b="1" dirty="0" smtClean="0">
              <a:solidFill>
                <a:srgbClr val="002060"/>
              </a:solidFill>
              <a:latin typeface="Arial"/>
              <a:ea typeface="Arial Unicode MS" pitchFamily="34" charset="-128"/>
              <a:cs typeface="Arial Unicode MS"/>
            </a:endParaRPr>
          </a:p>
          <a:p>
            <a:pPr lvl="0" algn="just" defTabSz="4074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r>
              <a:rPr lang="pt-BR" sz="20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 Unicode MS"/>
              </a:rPr>
              <a:t> Poderá compensar a Reserva Legal no mesmo Bioma (Art. 66).</a:t>
            </a:r>
            <a:endParaRPr lang="pt-BR" sz="2000" b="1" dirty="0">
              <a:solidFill>
                <a:srgbClr val="002060"/>
              </a:solidFill>
              <a:latin typeface="Arial"/>
              <a:ea typeface="Arial Unicode MS" pitchFamily="34" charset="-128"/>
              <a:cs typeface="Arial Unicode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olessa\Desktop\Ivo\Fotos\P7200552.JPG"/>
          <p:cNvPicPr>
            <a:picLocks noChangeAspect="1" noChangeArrowheads="1"/>
          </p:cNvPicPr>
          <p:nvPr/>
        </p:nvPicPr>
        <p:blipFill>
          <a:blip r:embed="rId2" cstate="print">
            <a:lum bright="25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Imagem 5" descr="logo Oficial do Sistema Farsul (VAZADO)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09319"/>
            <a:ext cx="1071562" cy="54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Leila Schaan\Documents\CAR\LOGO 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2288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4716016" y="1967062"/>
            <a:ext cx="381642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06400" fontAlgn="base">
              <a:spcBef>
                <a:spcPts val="550"/>
              </a:spcBef>
              <a:spcAft>
                <a:spcPts val="550"/>
              </a:spcAft>
              <a:buFont typeface="Arial" pitchFamily="34" charset="0"/>
              <a:buChar char="•"/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2838" algn="l"/>
                <a:tab pos="8293100" algn="l"/>
                <a:tab pos="9121775" algn="l"/>
              </a:tabLst>
            </a:pPr>
            <a:r>
              <a:rPr lang="pt-BR" sz="2100" dirty="0" smtClean="0">
                <a:solidFill>
                  <a:srgbClr val="002060"/>
                </a:solidFill>
                <a:latin typeface="Calibri" pitchFamily="34" charset="0"/>
                <a:ea typeface="MS PGothic" pitchFamily="34" charset="-128"/>
                <a:cs typeface="Arial Unicode MS"/>
              </a:rPr>
              <a:t> </a:t>
            </a:r>
            <a:r>
              <a:rPr lang="pt-BR" sz="2100" b="1" dirty="0" smtClean="0">
                <a:solidFill>
                  <a:srgbClr val="002060"/>
                </a:solidFill>
                <a:latin typeface="Arial"/>
                <a:ea typeface="MS PGothic" pitchFamily="34" charset="-128"/>
                <a:cs typeface="Arial Unicode MS"/>
              </a:rPr>
              <a:t>Distinguir entre desmatamento legal e ilegal</a:t>
            </a:r>
          </a:p>
          <a:p>
            <a:pPr lvl="0" defTabSz="406400" fontAlgn="base">
              <a:spcBef>
                <a:spcPts val="550"/>
              </a:spcBef>
              <a:spcAft>
                <a:spcPts val="550"/>
              </a:spcAft>
              <a:buFont typeface="Arial" pitchFamily="34" charset="0"/>
              <a:buChar char="•"/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2838" algn="l"/>
                <a:tab pos="8293100" algn="l"/>
                <a:tab pos="9121775" algn="l"/>
              </a:tabLst>
            </a:pPr>
            <a:r>
              <a:rPr lang="pt-BR" sz="2100" b="1" dirty="0" smtClean="0">
                <a:solidFill>
                  <a:srgbClr val="002060"/>
                </a:solidFill>
                <a:latin typeface="Arial"/>
                <a:ea typeface="MS PGothic" pitchFamily="34" charset="-128"/>
                <a:cs typeface="Arial Unicode MS"/>
              </a:rPr>
              <a:t>  Facilitar monitoramento e o combate ao desmatamento</a:t>
            </a:r>
          </a:p>
          <a:p>
            <a:pPr lvl="0" defTabSz="406400" fontAlgn="base">
              <a:spcBef>
                <a:spcPts val="550"/>
              </a:spcBef>
              <a:spcAft>
                <a:spcPts val="550"/>
              </a:spcAft>
              <a:buFont typeface="Arial" pitchFamily="34" charset="0"/>
              <a:buChar char="•"/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2838" algn="l"/>
                <a:tab pos="8293100" algn="l"/>
                <a:tab pos="9121775" algn="l"/>
              </a:tabLst>
            </a:pPr>
            <a:r>
              <a:rPr lang="pt-BR" sz="2100" b="1" dirty="0" smtClean="0">
                <a:solidFill>
                  <a:srgbClr val="002060"/>
                </a:solidFill>
                <a:latin typeface="Arial"/>
                <a:ea typeface="MS PGothic" pitchFamily="34" charset="-128"/>
                <a:cs typeface="Arial Unicode MS"/>
              </a:rPr>
              <a:t>  Apoiar o licenciamento</a:t>
            </a:r>
          </a:p>
          <a:p>
            <a:pPr lvl="0" defTabSz="406400" fontAlgn="base">
              <a:spcBef>
                <a:spcPts val="550"/>
              </a:spcBef>
              <a:spcAft>
                <a:spcPts val="550"/>
              </a:spcAft>
              <a:buFont typeface="Arial" pitchFamily="34" charset="0"/>
              <a:buChar char="•"/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2838" algn="l"/>
                <a:tab pos="8293100" algn="l"/>
                <a:tab pos="9121775" algn="l"/>
              </a:tabLst>
            </a:pPr>
            <a:r>
              <a:rPr lang="pt-BR" sz="2100" b="1" dirty="0" smtClean="0">
                <a:solidFill>
                  <a:srgbClr val="002060"/>
                </a:solidFill>
                <a:latin typeface="Arial"/>
                <a:ea typeface="MS PGothic" pitchFamily="34" charset="-128"/>
                <a:cs typeface="Arial Unicode MS"/>
              </a:rPr>
              <a:t>  Instrumento para o planejamento de políticas</a:t>
            </a:r>
          </a:p>
          <a:p>
            <a:pPr lvl="0" defTabSz="406400" fontAlgn="base">
              <a:spcBef>
                <a:spcPts val="550"/>
              </a:spcBef>
              <a:spcAft>
                <a:spcPts val="550"/>
              </a:spcAft>
              <a:buFont typeface="Arial" pitchFamily="34" charset="0"/>
              <a:buChar char="•"/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2838" algn="l"/>
                <a:tab pos="8293100" algn="l"/>
                <a:tab pos="9121775" algn="l"/>
              </a:tabLst>
            </a:pPr>
            <a:r>
              <a:rPr lang="pt-BR" sz="2100" b="1" dirty="0" smtClean="0">
                <a:solidFill>
                  <a:srgbClr val="002060"/>
                </a:solidFill>
                <a:latin typeface="Arial"/>
                <a:ea typeface="MS PGothic" pitchFamily="34" charset="-128"/>
                <a:cs typeface="Arial Unicode MS"/>
              </a:rPr>
              <a:t>  Melhorar a gestão ambiental no âmbito rural</a:t>
            </a:r>
            <a:endParaRPr lang="pt-BR" sz="2100" b="1" dirty="0">
              <a:solidFill>
                <a:srgbClr val="002060"/>
              </a:solidFill>
              <a:latin typeface="Arial"/>
              <a:ea typeface="MS PGothic" pitchFamily="34" charset="-128"/>
              <a:cs typeface="Arial Unicode MS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83568" y="1890117"/>
            <a:ext cx="381642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07484" fontAlgn="base">
              <a:spcBef>
                <a:spcPts val="544"/>
              </a:spcBef>
              <a:spcAft>
                <a:spcPts val="544"/>
              </a:spcAft>
              <a:buFont typeface="Arial" charset="0"/>
              <a:buChar char="•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r>
              <a:rPr lang="en-US" sz="2100" b="1" dirty="0" smtClean="0">
                <a:solidFill>
                  <a:srgbClr val="002060"/>
                </a:solidFill>
                <a:latin typeface="Arial"/>
                <a:ea typeface="MS PGothic" pitchFamily="34" charset="-128"/>
                <a:cs typeface="Arial Unicode MS"/>
              </a:rPr>
              <a:t> </a:t>
            </a:r>
            <a:r>
              <a:rPr lang="pt-BR" sz="2100" b="1" dirty="0" smtClean="0">
                <a:solidFill>
                  <a:srgbClr val="002060"/>
                </a:solidFill>
                <a:latin typeface="Arial"/>
                <a:ea typeface="MS PGothic" pitchFamily="34" charset="-128"/>
                <a:cs typeface="Arial Unicode MS"/>
              </a:rPr>
              <a:t>Comprovar regularidade ambiental</a:t>
            </a:r>
          </a:p>
          <a:p>
            <a:pPr lvl="0" defTabSz="407484" fontAlgn="base">
              <a:spcBef>
                <a:spcPts val="544"/>
              </a:spcBef>
              <a:spcAft>
                <a:spcPts val="544"/>
              </a:spcAft>
              <a:buFont typeface="Arial" charset="0"/>
              <a:buChar char="•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r>
              <a:rPr lang="pt-BR" sz="2100" b="1" dirty="0" smtClean="0">
                <a:solidFill>
                  <a:srgbClr val="002060"/>
                </a:solidFill>
                <a:latin typeface="Arial"/>
                <a:ea typeface="MS PGothic" pitchFamily="34" charset="-128"/>
                <a:cs typeface="Arial Unicode MS"/>
              </a:rPr>
              <a:t>  Segurança jurídica</a:t>
            </a:r>
          </a:p>
          <a:p>
            <a:pPr lvl="0" defTabSz="407484" fontAlgn="base">
              <a:spcBef>
                <a:spcPts val="544"/>
              </a:spcBef>
              <a:spcAft>
                <a:spcPts val="544"/>
              </a:spcAft>
              <a:buFont typeface="Arial" charset="0"/>
              <a:buChar char="•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r>
              <a:rPr lang="pt-BR" sz="2100" b="1" dirty="0" smtClean="0">
                <a:solidFill>
                  <a:srgbClr val="002060"/>
                </a:solidFill>
                <a:latin typeface="Arial"/>
                <a:ea typeface="MS PGothic" pitchFamily="34" charset="-128"/>
                <a:cs typeface="Arial Unicode MS"/>
              </a:rPr>
              <a:t>  Suspensão de sanções </a:t>
            </a:r>
          </a:p>
          <a:p>
            <a:pPr lvl="0" defTabSz="407484" fontAlgn="base">
              <a:spcBef>
                <a:spcPts val="544"/>
              </a:spcBef>
              <a:spcAft>
                <a:spcPts val="544"/>
              </a:spcAft>
              <a:buFont typeface="Arial" charset="0"/>
              <a:buChar char="•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r>
              <a:rPr lang="pt-BR" sz="2100" b="1" dirty="0" smtClean="0">
                <a:solidFill>
                  <a:srgbClr val="002060"/>
                </a:solidFill>
                <a:latin typeface="Arial"/>
                <a:ea typeface="MS PGothic" pitchFamily="34" charset="-128"/>
                <a:cs typeface="Arial Unicode MS"/>
              </a:rPr>
              <a:t>  Acesso a crédito </a:t>
            </a:r>
          </a:p>
          <a:p>
            <a:pPr lvl="0" defTabSz="407484" fontAlgn="base">
              <a:spcBef>
                <a:spcPts val="544"/>
              </a:spcBef>
              <a:spcAft>
                <a:spcPts val="544"/>
              </a:spcAft>
              <a:buFont typeface="Arial" charset="0"/>
              <a:buChar char="•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r>
              <a:rPr lang="pt-BR" sz="2100" b="1" dirty="0" smtClean="0">
                <a:solidFill>
                  <a:srgbClr val="002060"/>
                </a:solidFill>
                <a:latin typeface="Arial"/>
                <a:ea typeface="MS PGothic" pitchFamily="34" charset="-128"/>
                <a:cs typeface="Arial Unicode MS"/>
              </a:rPr>
              <a:t>  Acesso aos programas de regularização ambiental</a:t>
            </a:r>
          </a:p>
          <a:p>
            <a:pPr lvl="0" defTabSz="407484" fontAlgn="base">
              <a:spcBef>
                <a:spcPts val="544"/>
              </a:spcBef>
              <a:spcAft>
                <a:spcPts val="544"/>
              </a:spcAft>
              <a:buFont typeface="Arial" charset="0"/>
              <a:buChar char="•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r>
              <a:rPr lang="pt-BR" sz="2100" b="1" dirty="0" smtClean="0">
                <a:solidFill>
                  <a:srgbClr val="002060"/>
                </a:solidFill>
                <a:latin typeface="Arial"/>
                <a:ea typeface="MS PGothic" pitchFamily="34" charset="-128"/>
                <a:cs typeface="Arial Unicode MS"/>
              </a:rPr>
              <a:t>  Planejamento do imóvel rural</a:t>
            </a:r>
          </a:p>
          <a:p>
            <a:pPr lvl="0" defTabSz="407484" fontAlgn="base">
              <a:spcBef>
                <a:spcPts val="544"/>
              </a:spcBef>
              <a:spcAft>
                <a:spcPts val="544"/>
              </a:spcAft>
              <a:buFont typeface="Arial" charset="0"/>
              <a:buChar char="•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r>
              <a:rPr lang="pt-BR" sz="2100" b="1" dirty="0" smtClean="0">
                <a:solidFill>
                  <a:srgbClr val="002060"/>
                </a:solidFill>
                <a:latin typeface="Arial"/>
                <a:ea typeface="MS PGothic" pitchFamily="34" charset="-128"/>
                <a:cs typeface="Arial Unicode MS"/>
              </a:rPr>
              <a:t>  Possibilitar certificações de mercado</a:t>
            </a:r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259632" y="1340768"/>
            <a:ext cx="243752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484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r>
              <a:rPr lang="pt-BR" sz="2400" b="1" dirty="0" smtClean="0">
                <a:solidFill>
                  <a:srgbClr val="1E1C11"/>
                </a:solidFill>
                <a:latin typeface="Arial"/>
                <a:ea typeface="Arial Unicode MS" pitchFamily="34" charset="-128"/>
                <a:cs typeface="Arial Unicode MS"/>
              </a:rPr>
              <a:t>PRODUTORES</a:t>
            </a:r>
            <a:endParaRPr lang="pt-BR" sz="2400" b="1" dirty="0">
              <a:solidFill>
                <a:srgbClr val="1E1C11"/>
              </a:solidFill>
              <a:latin typeface="Arial"/>
              <a:ea typeface="Arial Unicode MS" pitchFamily="34" charset="-128"/>
              <a:cs typeface="Arial Unicode MS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788024" y="1340768"/>
            <a:ext cx="3600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7484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r>
              <a:rPr lang="pt-BR" sz="2400" b="1" dirty="0" smtClean="0">
                <a:solidFill>
                  <a:srgbClr val="1E1C1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ÓRGÃOS AMBIENTAIS</a:t>
            </a:r>
            <a:endParaRPr lang="pt-BR" sz="2400" b="1" dirty="0">
              <a:solidFill>
                <a:srgbClr val="1E1C1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cxnSp>
        <p:nvCxnSpPr>
          <p:cNvPr id="14" name="Conector reto 13"/>
          <p:cNvCxnSpPr/>
          <p:nvPr/>
        </p:nvCxnSpPr>
        <p:spPr>
          <a:xfrm>
            <a:off x="4499992" y="1484784"/>
            <a:ext cx="72008" cy="460851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3707904" y="188640"/>
            <a:ext cx="3252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latin typeface="Arial" pitchFamily="34" charset="0"/>
                <a:cs typeface="Arial" pitchFamily="34" charset="0"/>
              </a:rPr>
              <a:t>Vantagens</a:t>
            </a:r>
            <a:endParaRPr lang="pt-BR" sz="4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olessa\Desktop\Ivo\Fotos\P7200552.JPG"/>
          <p:cNvPicPr>
            <a:picLocks noChangeAspect="1" noChangeArrowheads="1"/>
          </p:cNvPicPr>
          <p:nvPr/>
        </p:nvPicPr>
        <p:blipFill>
          <a:blip r:embed="rId2" cstate="print">
            <a:lum bright="25000" contrast="-6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Imagem 5" descr="logo Oficial do Sistema Farsul (VAZADO)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021288"/>
            <a:ext cx="1071562" cy="54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Leila Schaan\Documents\CAR\LOGO 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2288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3635896" y="188640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64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5538" algn="l"/>
                <a:tab pos="4071938" algn="l"/>
                <a:tab pos="4479925" algn="l"/>
                <a:tab pos="4887913" algn="l"/>
                <a:tab pos="5294313" algn="l"/>
                <a:tab pos="5702300" algn="l"/>
                <a:tab pos="6110288" algn="l"/>
                <a:tab pos="6518275" algn="l"/>
                <a:tab pos="6924675" algn="l"/>
                <a:tab pos="7332663" algn="l"/>
                <a:tab pos="7740650" algn="l"/>
                <a:tab pos="8147050" algn="l"/>
              </a:tabLst>
            </a:pPr>
            <a:r>
              <a:rPr lang="pt-BR" sz="36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DESAFIOS</a:t>
            </a:r>
            <a:endParaRPr lang="pt-BR" sz="3600" b="1" dirty="0">
              <a:solidFill>
                <a:srgbClr val="00206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83568" y="1225689"/>
            <a:ext cx="78306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074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r>
              <a:rPr lang="pt-BR" sz="20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 Unicode MS"/>
              </a:rPr>
              <a:t> </a:t>
            </a:r>
            <a:r>
              <a:rPr lang="pt-BR" sz="24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 Unicode MS"/>
              </a:rPr>
              <a:t>Cadastramento das pequenas propriedades;</a:t>
            </a:r>
          </a:p>
          <a:p>
            <a:pPr lvl="0" algn="just" defTabSz="4074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endParaRPr lang="pt-BR" sz="2400" b="1" dirty="0" smtClean="0">
              <a:solidFill>
                <a:srgbClr val="002060"/>
              </a:solidFill>
              <a:latin typeface="Arial"/>
              <a:ea typeface="Arial Unicode MS" pitchFamily="34" charset="-128"/>
              <a:cs typeface="Arial Unicode MS"/>
            </a:endParaRPr>
          </a:p>
          <a:p>
            <a:pPr lvl="0" algn="just" defTabSz="4074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r>
              <a:rPr lang="pt-BR" sz="24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 Unicode MS"/>
              </a:rPr>
              <a:t> Automação do Processo:</a:t>
            </a:r>
          </a:p>
          <a:p>
            <a:pPr lvl="2" algn="just" defTabSz="4074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r>
              <a:rPr lang="pt-BR" sz="24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 Unicode MS"/>
              </a:rPr>
              <a:t> Evolução do sistemas;</a:t>
            </a:r>
          </a:p>
          <a:p>
            <a:pPr lvl="2" algn="just" defTabSz="4074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endParaRPr lang="pt-BR" sz="2400" b="1" dirty="0" smtClean="0">
              <a:solidFill>
                <a:srgbClr val="002060"/>
              </a:solidFill>
              <a:latin typeface="Arial"/>
              <a:ea typeface="Arial Unicode MS" pitchFamily="34" charset="-128"/>
              <a:cs typeface="Arial Unicode MS"/>
            </a:endParaRPr>
          </a:p>
          <a:p>
            <a:pPr lvl="2" algn="just" defTabSz="4074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r>
              <a:rPr lang="pt-BR" sz="24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 Unicode MS"/>
              </a:rPr>
              <a:t> Base de dados mais precisas e atualizadas (vegetação, hidrologia, relevo, imagens, entre outros);</a:t>
            </a:r>
          </a:p>
          <a:p>
            <a:pPr lvl="2" algn="just" defTabSz="4074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endParaRPr lang="pt-BR" sz="2400" b="1" dirty="0" smtClean="0">
              <a:solidFill>
                <a:srgbClr val="002060"/>
              </a:solidFill>
              <a:latin typeface="Arial"/>
              <a:ea typeface="Arial Unicode MS" pitchFamily="34" charset="-128"/>
              <a:cs typeface="Arial Unicode MS"/>
            </a:endParaRPr>
          </a:p>
          <a:p>
            <a:pPr lvl="2" algn="just" defTabSz="4074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r>
              <a:rPr lang="pt-BR" sz="24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 Unicode MS"/>
              </a:rPr>
              <a:t> Consolidar e regulamentar procedimentos;</a:t>
            </a:r>
          </a:p>
          <a:p>
            <a:pPr lvl="2" algn="just" defTabSz="4074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endParaRPr lang="pt-BR" sz="2400" b="1" dirty="0" smtClean="0">
              <a:solidFill>
                <a:srgbClr val="002060"/>
              </a:solidFill>
              <a:latin typeface="Arial"/>
              <a:ea typeface="Arial Unicode MS" pitchFamily="34" charset="-128"/>
              <a:cs typeface="Arial Unicode MS"/>
            </a:endParaRPr>
          </a:p>
          <a:p>
            <a:pPr lvl="2" algn="just" defTabSz="40748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r>
              <a:rPr lang="pt-BR" sz="24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 Unicode MS"/>
              </a:rPr>
              <a:t> Melhorar a qualidade técnica dos projetos.</a:t>
            </a:r>
            <a:endParaRPr lang="pt-BR" sz="2400" b="1" dirty="0">
              <a:solidFill>
                <a:srgbClr val="002060"/>
              </a:solidFill>
              <a:latin typeface="Arial"/>
              <a:ea typeface="Arial Unicode MS" pitchFamily="34" charset="-128"/>
              <a:cs typeface="Arial Unicode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vo Lessa\Desktop\FOTOS\CAR\P82406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o Lessa\Desktop\FOTOS\CAR\P8240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17588" y="3244850"/>
            <a:ext cx="7418387" cy="28315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800" b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EXPERIÊNCIA DA SARGS COM O CÓDIGO </a:t>
            </a:r>
            <a:r>
              <a:rPr lang="pt-BR" sz="4800" b="1" dirty="0" smtClean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FLORESTAL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4800" b="1" dirty="0" smtClean="0"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 dirty="0" smtClean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Aracaju, 21 de julho de 2014.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600" b="1" dirty="0" smtClean="0"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vo Lessa\Desktop\FOTOS\CAR\P82406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Ivo Lessa\Desktop\FOTOS\CAR\P82406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vo Lessa\Desktop\FOTOS\CAR\P8240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olessa\Desktop\Ivo\Fotos\P7200552.JPG"/>
          <p:cNvPicPr>
            <a:picLocks noChangeAspect="1" noChangeArrowheads="1"/>
          </p:cNvPicPr>
          <p:nvPr/>
        </p:nvPicPr>
        <p:blipFill>
          <a:blip r:embed="rId2" cstate="print">
            <a:lum bright="25000" contrast="-6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Imagem 5" descr="logo Oficial do Sistema Farsul (VAZADO)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021288"/>
            <a:ext cx="1071562" cy="54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Leila Schaan\Documents\CAR\LOGO 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2592288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683568" y="2204864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altLang="pt-B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que é o PRA?</a:t>
            </a:r>
          </a:p>
          <a:p>
            <a:pPr lvl="0"/>
            <a:endParaRPr lang="pt-BR" altLang="pt-BR" sz="3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pt-BR" altLang="pt-B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altLang="pt-B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pt-BR" altLang="pt-B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altLang="pt-B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pt-BR" altLang="pt-B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Programa de Regularização Ambiental (PRA) é um plano de ações para a recuperação ambiental que o produtor rural propõe para o Órgão Ambiental, no caso de ser constatado algum passivo ambiental na propriedade</a:t>
            </a:r>
            <a:endParaRPr lang="pt-BR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olessa\Desktop\Ivo\Fotos\P7200552.JPG"/>
          <p:cNvPicPr>
            <a:picLocks noChangeAspect="1" noChangeArrowheads="1"/>
          </p:cNvPicPr>
          <p:nvPr/>
        </p:nvPicPr>
        <p:blipFill>
          <a:blip r:embed="rId2" cstate="print">
            <a:lum bright="25000" contrast="-5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Imagem 5" descr="logo Oficial do Sistema Farsul (VAZADO)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6309319"/>
            <a:ext cx="1071562" cy="54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Leila Schaan\Documents\CAR\LOGO 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2288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3491880" y="0"/>
            <a:ext cx="34419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Áreas Urbanas</a:t>
            </a:r>
            <a:endParaRPr lang="pt-BR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843808" y="908720"/>
            <a:ext cx="6048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 dirty="0" smtClean="0">
                <a:solidFill>
                  <a:srgbClr val="002060"/>
                </a:solidFill>
                <a:latin typeface="CourierNewPS-BoldMT"/>
                <a:cs typeface="Arial" charset="0"/>
              </a:rPr>
              <a:t>XXVI - área urbana consolidada: aquela de que trata o inciso II do caput do art. 47 da Lei no 11.977, de 7 de julho de 2009; e </a:t>
            </a:r>
            <a:r>
              <a:rPr lang="pt-BR" sz="1050" b="1" dirty="0" smtClean="0">
                <a:solidFill>
                  <a:srgbClr val="002060"/>
                </a:solidFill>
                <a:latin typeface="CourierNewPSMT"/>
                <a:cs typeface="Arial" charset="0"/>
              </a:rPr>
              <a:t>(Incluído pela Lei nº </a:t>
            </a:r>
            <a:r>
              <a:rPr lang="pt-BR" sz="1050" dirty="0" smtClean="0">
                <a:solidFill>
                  <a:srgbClr val="002060"/>
                </a:solidFill>
                <a:latin typeface="CourierNewPSMT"/>
                <a:cs typeface="Arial" charset="0"/>
              </a:rPr>
              <a:t>12.727, de 2012).</a:t>
            </a:r>
            <a:endParaRPr lang="pt-BR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0" y="1844824"/>
            <a:ext cx="914400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Lei 11.977/2009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600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Art. 47    [...]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II – área urbana consolidada: parcela da área urbana com densidade demográfica superior a 50 (cinquenta) habitantes por hectare e malha viária implantada e que tenha, no mínimo, 2 (dois) dos seguintes equipamentos de infraestrutura urbana implantados: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600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pt-BR" sz="1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drenagem de águas pluviais urbanas;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endParaRPr lang="pt-BR" sz="1600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b) esgotamento sanitário;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600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c) abastecimento de água potável;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600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d) distribuição de energia elétrica; ou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600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e) limpeza urbana, coleta e manejo de resíduos sól</a:t>
            </a:r>
            <a:r>
              <a:rPr lang="pt-BR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idos;</a:t>
            </a:r>
            <a:endParaRPr lang="pt-BR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9" descr="FRI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413" y="4357737"/>
            <a:ext cx="78771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CaixaDeTexto 11"/>
          <p:cNvSpPr txBox="1">
            <a:spLocks noChangeArrowheads="1"/>
          </p:cNvSpPr>
          <p:nvPr/>
        </p:nvSpPr>
        <p:spPr bwMode="auto">
          <a:xfrm>
            <a:off x="0" y="3284984"/>
            <a:ext cx="9144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000" b="1" dirty="0" smtClean="0">
                <a:solidFill>
                  <a:srgbClr val="FFC000"/>
                </a:solidFill>
              </a:rPr>
              <a:t>VEGETAÇÃO NATIVA NO PAMPA</a:t>
            </a:r>
          </a:p>
          <a:p>
            <a:pPr algn="ctr"/>
            <a:endParaRPr lang="pt-BR" sz="3000" b="1" i="1" dirty="0" smtClean="0">
              <a:solidFill>
                <a:srgbClr val="FFC000"/>
              </a:solidFill>
            </a:endParaRPr>
          </a:p>
          <a:p>
            <a:pPr algn="ctr"/>
            <a:endParaRPr lang="pt-BR" sz="2200" b="1" i="1" dirty="0" smtClean="0">
              <a:solidFill>
                <a:srgbClr val="00B050"/>
              </a:solidFill>
            </a:endParaRPr>
          </a:p>
          <a:p>
            <a:pPr algn="ctr"/>
            <a:endParaRPr lang="pt-BR" sz="1600" b="1" dirty="0" smtClean="0">
              <a:solidFill>
                <a:srgbClr val="00B050"/>
              </a:solidFill>
            </a:endParaRPr>
          </a:p>
        </p:txBody>
      </p:sp>
      <p:pic>
        <p:nvPicPr>
          <p:cNvPr id="5" name="Picture 2" descr="C:\Users\ivolessa\AppData\Local\Microsoft\Windows\Temporary Internet Files\Content.IE5\VO2TO2L3\imagem80anos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548680"/>
            <a:ext cx="2736304" cy="23762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11560" y="692696"/>
            <a:ext cx="813690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Lei Federal nº 12.651/2012</a:t>
            </a:r>
          </a:p>
          <a:p>
            <a:pPr algn="ctr"/>
            <a:r>
              <a:rPr lang="pt-B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Novo Código Florestal</a:t>
            </a:r>
          </a:p>
          <a:p>
            <a:pPr algn="ctr"/>
            <a:endParaRPr lang="pt-BR" sz="24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pt-BR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Artigo 17º</a:t>
            </a:r>
            <a:r>
              <a:rPr lang="pt-B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A Reserva Legal deve ser conservada com cobertura de vegetação NATIVA pelo proprietário do imóvel rural, possuidor ou ocupante a qualquer título, pessoa física ou jurídica, de direito público ou privado. </a:t>
            </a:r>
          </a:p>
          <a:p>
            <a:pPr algn="just"/>
            <a:endParaRPr lang="pt-BR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Artigo 68º. </a:t>
            </a:r>
            <a:r>
              <a:rPr lang="pt-B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Os proprietários ou possuidores de imóveis rurais que realizaram supressão de vegetação nativa respeitando os percentuais de Reserva Legal previsto pela legislação em vigor à época em que ocorreu a supressão são dispensados de promover a recomposição, compensação ou regeneração para os percentuais exigidos nesta Lei.</a:t>
            </a:r>
          </a:p>
          <a:p>
            <a:pPr algn="just"/>
            <a:endParaRPr lang="pt-BR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pt-BR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29"/>
          <p:cNvSpPr txBox="1">
            <a:spLocks noChangeArrowheads="1"/>
          </p:cNvSpPr>
          <p:nvPr/>
        </p:nvSpPr>
        <p:spPr bwMode="auto">
          <a:xfrm>
            <a:off x="4572000" y="1340768"/>
            <a:ext cx="4248472" cy="6463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B050"/>
                </a:solidFill>
              </a:rPr>
              <a:t>Vegetação nativa em estágio primário ou secundário avançado de regeneração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11" name="CaixaDeTexto 30"/>
          <p:cNvSpPr txBox="1">
            <a:spLocks noChangeArrowheads="1"/>
          </p:cNvSpPr>
          <p:nvPr/>
        </p:nvSpPr>
        <p:spPr bwMode="auto">
          <a:xfrm>
            <a:off x="3059832" y="1350814"/>
            <a:ext cx="1368152" cy="920467"/>
          </a:xfrm>
          <a:prstGeom prst="rect">
            <a:avLst/>
          </a:prstGeom>
          <a:solidFill>
            <a:srgbClr val="92D05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prstClr val="black"/>
                </a:solidFill>
              </a:rPr>
              <a:t>Decreto 7.830 17/10/2012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288032" y="1486525"/>
            <a:ext cx="26277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FFCC99"/>
                </a:solidFill>
              </a:rPr>
              <a:t>ÁREA DE </a:t>
            </a:r>
            <a:r>
              <a:rPr lang="pt-BR" b="1" dirty="0" smtClean="0">
                <a:solidFill>
                  <a:srgbClr val="00FF00"/>
                </a:solidFill>
              </a:rPr>
              <a:t>REMANESCENTE DE VEGETAÇÃO NATIVA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260668"/>
            <a:ext cx="9144000" cy="62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128" tIns="38534" rIns="74128" bIns="38534"/>
          <a:lstStyle/>
          <a:p>
            <a:pPr algn="ctr"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pt-BR" sz="2900" b="1" dirty="0" smtClean="0">
                <a:solidFill>
                  <a:srgbClr val="00B050"/>
                </a:solidFill>
                <a:latin typeface="Verdana" pitchFamily="34" charset="0"/>
                <a:ea typeface="Arial Unicode MS" pitchFamily="34" charset="-128"/>
              </a:rPr>
              <a:t>VEGETAÇÃO NATIVA e CAR</a:t>
            </a:r>
            <a:endParaRPr lang="pt-BR" sz="2900" b="1" dirty="0">
              <a:solidFill>
                <a:srgbClr val="00B050"/>
              </a:solidFill>
              <a:latin typeface="Verdana" pitchFamily="34" charset="0"/>
              <a:ea typeface="Arial Unicode MS" pitchFamily="34" charset="-128"/>
            </a:endParaRPr>
          </a:p>
        </p:txBody>
      </p:sp>
      <p:sp>
        <p:nvSpPr>
          <p:cNvPr id="7" name="CaixaDeTexto 29"/>
          <p:cNvSpPr txBox="1">
            <a:spLocks noChangeArrowheads="1"/>
          </p:cNvSpPr>
          <p:nvPr/>
        </p:nvSpPr>
        <p:spPr bwMode="auto">
          <a:xfrm>
            <a:off x="4535488" y="3868380"/>
            <a:ext cx="4248472" cy="92333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B050"/>
                </a:solidFill>
              </a:rPr>
              <a:t>As áreas degradas ou alteradas de que tratam, respectivamente, os incisos V e VI do art. 2º de Decreto nº 7.830, de 2012.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10" name="CaixaDeTexto 30"/>
          <p:cNvSpPr txBox="1">
            <a:spLocks noChangeArrowheads="1"/>
          </p:cNvSpPr>
          <p:nvPr/>
        </p:nvSpPr>
        <p:spPr bwMode="auto">
          <a:xfrm>
            <a:off x="827584" y="4008546"/>
            <a:ext cx="1368152" cy="646331"/>
          </a:xfrm>
          <a:prstGeom prst="rect">
            <a:avLst/>
          </a:prstGeom>
          <a:solidFill>
            <a:srgbClr val="92D05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prstClr val="black"/>
                </a:solidFill>
              </a:rPr>
              <a:t>IN 2</a:t>
            </a:r>
          </a:p>
          <a:p>
            <a:pPr algn="ctr"/>
            <a:r>
              <a:rPr lang="pt-BR" dirty="0" smtClean="0">
                <a:solidFill>
                  <a:prstClr val="black"/>
                </a:solidFill>
              </a:rPr>
              <a:t>5/5/2014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2123728" y="4141529"/>
            <a:ext cx="2627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00B0F0"/>
                </a:solidFill>
              </a:rPr>
              <a:t>ÁREA ANTROPIZADA</a:t>
            </a:r>
          </a:p>
        </p:txBody>
      </p:sp>
      <p:sp>
        <p:nvSpPr>
          <p:cNvPr id="21" name="CaixaDeTexto 29"/>
          <p:cNvSpPr txBox="1">
            <a:spLocks noChangeArrowheads="1"/>
          </p:cNvSpPr>
          <p:nvPr/>
        </p:nvSpPr>
        <p:spPr bwMode="auto">
          <a:xfrm>
            <a:off x="4535488" y="4942909"/>
            <a:ext cx="4248472" cy="92333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B050"/>
                </a:solidFill>
              </a:rPr>
              <a:t>Área que se encontra alterada em função de impacto </a:t>
            </a:r>
            <a:r>
              <a:rPr lang="pt-BR" dirty="0" err="1" smtClean="0">
                <a:solidFill>
                  <a:srgbClr val="00B050"/>
                </a:solidFill>
              </a:rPr>
              <a:t>antrópico</a:t>
            </a:r>
            <a:r>
              <a:rPr lang="pt-BR" dirty="0" smtClean="0">
                <a:solidFill>
                  <a:srgbClr val="00B050"/>
                </a:solidFill>
              </a:rPr>
              <a:t>, sem capacidade de regeneração natural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23" name="CaixaDeTexto 22"/>
          <p:cNvSpPr txBox="1">
            <a:spLocks noChangeArrowheads="1"/>
          </p:cNvSpPr>
          <p:nvPr/>
        </p:nvSpPr>
        <p:spPr bwMode="auto">
          <a:xfrm>
            <a:off x="2232248" y="5159687"/>
            <a:ext cx="2627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00B0F0"/>
                </a:solidFill>
              </a:rPr>
              <a:t>ÁREA DEGRADADA</a:t>
            </a:r>
          </a:p>
        </p:txBody>
      </p:sp>
      <p:sp>
        <p:nvSpPr>
          <p:cNvPr id="24" name="CaixaDeTexto 29"/>
          <p:cNvSpPr txBox="1">
            <a:spLocks noChangeArrowheads="1"/>
          </p:cNvSpPr>
          <p:nvPr/>
        </p:nvSpPr>
        <p:spPr bwMode="auto">
          <a:xfrm>
            <a:off x="4535488" y="6095037"/>
            <a:ext cx="4248472" cy="6463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B050"/>
                </a:solidFill>
              </a:rPr>
              <a:t>Área que após o impacto ainda mantém capacidade de regeneração natural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25" name="CaixaDeTexto 30"/>
          <p:cNvSpPr txBox="1">
            <a:spLocks noChangeArrowheads="1"/>
          </p:cNvSpPr>
          <p:nvPr/>
        </p:nvSpPr>
        <p:spPr bwMode="auto">
          <a:xfrm>
            <a:off x="827584" y="4904001"/>
            <a:ext cx="1368152" cy="1754326"/>
          </a:xfrm>
          <a:prstGeom prst="rect">
            <a:avLst/>
          </a:prstGeom>
          <a:solidFill>
            <a:srgbClr val="92D05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pt-BR" dirty="0" smtClean="0">
              <a:solidFill>
                <a:prstClr val="black"/>
              </a:solidFill>
            </a:endParaRPr>
          </a:p>
          <a:p>
            <a:pPr algn="ctr"/>
            <a:r>
              <a:rPr lang="pt-BR" dirty="0" smtClean="0">
                <a:solidFill>
                  <a:prstClr val="black"/>
                </a:solidFill>
              </a:rPr>
              <a:t>Decreto </a:t>
            </a:r>
          </a:p>
          <a:p>
            <a:pPr algn="ctr"/>
            <a:endParaRPr lang="pt-BR" dirty="0" smtClean="0">
              <a:solidFill>
                <a:prstClr val="black"/>
              </a:solidFill>
            </a:endParaRPr>
          </a:p>
          <a:p>
            <a:pPr algn="ctr"/>
            <a:r>
              <a:rPr lang="pt-BR" dirty="0" smtClean="0">
                <a:solidFill>
                  <a:prstClr val="black"/>
                </a:solidFill>
              </a:rPr>
              <a:t>7.830 </a:t>
            </a:r>
          </a:p>
          <a:p>
            <a:pPr algn="ctr"/>
            <a:endParaRPr lang="pt-BR" dirty="0" smtClean="0">
              <a:solidFill>
                <a:prstClr val="black"/>
              </a:solidFill>
            </a:endParaRPr>
          </a:p>
          <a:p>
            <a:pPr algn="ctr"/>
            <a:r>
              <a:rPr lang="pt-BR" dirty="0" smtClean="0">
                <a:solidFill>
                  <a:prstClr val="black"/>
                </a:solidFill>
              </a:rPr>
              <a:t>17/10/2012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26" name="CaixaDeTexto 25"/>
          <p:cNvSpPr txBox="1">
            <a:spLocks noChangeArrowheads="1"/>
          </p:cNvSpPr>
          <p:nvPr/>
        </p:nvSpPr>
        <p:spPr bwMode="auto">
          <a:xfrm>
            <a:off x="2232248" y="6239807"/>
            <a:ext cx="2627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00B0F0"/>
                </a:solidFill>
              </a:rPr>
              <a:t>ÁREA ALTERADA</a:t>
            </a:r>
          </a:p>
        </p:txBody>
      </p:sp>
      <p:sp>
        <p:nvSpPr>
          <p:cNvPr id="27" name="CaixaDeTexto 29"/>
          <p:cNvSpPr txBox="1">
            <a:spLocks noChangeArrowheads="1"/>
          </p:cNvSpPr>
          <p:nvPr/>
        </p:nvSpPr>
        <p:spPr bwMode="auto">
          <a:xfrm>
            <a:off x="2483768" y="2564904"/>
            <a:ext cx="6300192" cy="12003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B050"/>
                </a:solidFill>
              </a:rPr>
              <a:t>Art. 3º §4º As áreas degradas ou alteradas, conceituadas nos incisos V e VI do caput do art. 2º do Decreto nº 7.830, de 2012, serão consideradas áreas </a:t>
            </a:r>
            <a:r>
              <a:rPr lang="pt-BR" dirty="0" err="1" smtClean="0">
                <a:solidFill>
                  <a:srgbClr val="00B050"/>
                </a:solidFill>
              </a:rPr>
              <a:t>antropizadas</a:t>
            </a:r>
            <a:r>
              <a:rPr lang="pt-BR" dirty="0" smtClean="0">
                <a:solidFill>
                  <a:srgbClr val="00B050"/>
                </a:solidFill>
              </a:rPr>
              <a:t> para efeitos de cadastramento no CAR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28" name="CaixaDeTexto 30"/>
          <p:cNvSpPr txBox="1">
            <a:spLocks noChangeArrowheads="1"/>
          </p:cNvSpPr>
          <p:nvPr/>
        </p:nvSpPr>
        <p:spPr bwMode="auto">
          <a:xfrm>
            <a:off x="827584" y="2721694"/>
            <a:ext cx="1368152" cy="923330"/>
          </a:xfrm>
          <a:prstGeom prst="rect">
            <a:avLst/>
          </a:prstGeom>
          <a:solidFill>
            <a:srgbClr val="92D05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prstClr val="black"/>
                </a:solidFill>
              </a:rPr>
              <a:t>Decreto 8.235 5/5/2014</a:t>
            </a:r>
            <a:endParaRPr lang="pt-BR" dirty="0">
              <a:solidFill>
                <a:prstClr val="black"/>
              </a:solidFill>
            </a:endParaRPr>
          </a:p>
        </p:txBody>
      </p:sp>
      <p:cxnSp>
        <p:nvCxnSpPr>
          <p:cNvPr id="31" name="Conector reto 30"/>
          <p:cNvCxnSpPr/>
          <p:nvPr/>
        </p:nvCxnSpPr>
        <p:spPr>
          <a:xfrm>
            <a:off x="323528" y="2420888"/>
            <a:ext cx="8568952" cy="0"/>
          </a:xfrm>
          <a:prstGeom prst="line">
            <a:avLst/>
          </a:prstGeom>
          <a:ln w="444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  <p:bldP spid="7" grpId="0" animBg="1"/>
      <p:bldP spid="10" grpId="0" animBg="1"/>
      <p:bldP spid="13" grpId="0"/>
      <p:bldP spid="21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/>
          <p:cNvSpPr txBox="1">
            <a:spLocks noChangeArrowheads="1"/>
          </p:cNvSpPr>
          <p:nvPr/>
        </p:nvSpPr>
        <p:spPr bwMode="auto">
          <a:xfrm>
            <a:off x="195263" y="1600200"/>
            <a:ext cx="8121153" cy="408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1" tIns="40816" rIns="81631" bIns="40816"/>
          <a:lstStyle/>
          <a:p>
            <a:pPr defTabSz="406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2838" algn="l"/>
                <a:tab pos="8293100" algn="l"/>
                <a:tab pos="9121775" algn="l"/>
              </a:tabLst>
            </a:pPr>
            <a:endParaRPr lang="pt-BR" sz="2100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8307" name="Text Box 2"/>
          <p:cNvSpPr txBox="1">
            <a:spLocks noChangeArrowheads="1"/>
          </p:cNvSpPr>
          <p:nvPr/>
        </p:nvSpPr>
        <p:spPr bwMode="auto">
          <a:xfrm>
            <a:off x="4703763" y="1844675"/>
            <a:ext cx="4119562" cy="400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1" tIns="40816" rIns="81631" bIns="40816"/>
          <a:lstStyle/>
          <a:p>
            <a:pPr defTabSz="406400" fontAlgn="base">
              <a:spcBef>
                <a:spcPts val="550"/>
              </a:spcBef>
              <a:spcAft>
                <a:spcPts val="550"/>
              </a:spcAft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2838" algn="l"/>
                <a:tab pos="8293100" algn="l"/>
                <a:tab pos="9121775" algn="l"/>
              </a:tabLst>
            </a:pPr>
            <a:endParaRPr lang="pt-BR" sz="2100" b="1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587375" y="1141413"/>
            <a:ext cx="7872413" cy="4808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1" tIns="40816" rIns="81631" bIns="40816"/>
          <a:lstStyle/>
          <a:p>
            <a:pPr algn="just" defTabSz="407484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endParaRPr lang="pt-BR" sz="2400" b="1" dirty="0">
              <a:solidFill>
                <a:srgbClr val="1E1C11"/>
              </a:solidFill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98309" name="Text Box 2"/>
          <p:cNvSpPr txBox="1">
            <a:spLocks noChangeArrowheads="1"/>
          </p:cNvSpPr>
          <p:nvPr/>
        </p:nvSpPr>
        <p:spPr bwMode="auto">
          <a:xfrm>
            <a:off x="0" y="260350"/>
            <a:ext cx="91440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120" tIns="38530" rIns="74120" bIns="38530"/>
          <a:lstStyle/>
          <a:p>
            <a:pPr algn="ctr" defTabSz="4064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5538" algn="l"/>
                <a:tab pos="4071938" algn="l"/>
                <a:tab pos="4479925" algn="l"/>
                <a:tab pos="4887913" algn="l"/>
                <a:tab pos="5294313" algn="l"/>
                <a:tab pos="5702300" algn="l"/>
                <a:tab pos="6110288" algn="l"/>
                <a:tab pos="6518275" algn="l"/>
                <a:tab pos="6924675" algn="l"/>
                <a:tab pos="7332663" algn="l"/>
                <a:tab pos="7740650" algn="l"/>
                <a:tab pos="8147050" algn="l"/>
              </a:tabLst>
            </a:pPr>
            <a:r>
              <a:rPr lang="pt-BR" sz="2000" b="1" dirty="0" smtClean="0">
                <a:solidFill>
                  <a:srgbClr val="008000"/>
                </a:solidFill>
                <a:ea typeface="Arial Unicode MS" pitchFamily="34" charset="-128"/>
                <a:cs typeface="Arial" pitchFamily="34" charset="0"/>
              </a:rPr>
              <a:t> </a:t>
            </a:r>
            <a:endParaRPr lang="pt-BR" sz="2000" b="1" dirty="0">
              <a:solidFill>
                <a:srgbClr val="008000"/>
              </a:solidFill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51521" y="141277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pt-BR" sz="1400" b="1" dirty="0">
              <a:solidFill>
                <a:srgbClr val="000000"/>
              </a:solidFill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9" name="Retângulo 8"/>
          <p:cNvSpPr/>
          <p:nvPr/>
        </p:nvSpPr>
        <p:spPr>
          <a:xfrm>
            <a:off x="179512" y="980728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Como a Lei da Mata Atlântica interfere no Cadastro Ambiental Rural (CAR)? </a:t>
            </a:r>
            <a:endParaRPr lang="pt-BR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pt-BR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Lei 11.428/2006 dispõe da utilização e proteção da vegetação nativa do Bioma Mata Atlântica, sendo assim, de modo geral, restringe a conversão em novas áreas de produção ressalvadas as hipóteses previstas em lei</a:t>
            </a:r>
            <a:r>
              <a:rPr lang="pt-BR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Logo, se o proprietário rural for detentor de percentual de vegetação nativa superior a 20%, além de observar as possibilidades existentes no Código Florestal deverá também observar as determinações da legislação específica deste bioma. </a:t>
            </a:r>
            <a:endParaRPr lang="pt-BR" u="sng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pt-B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 acordo com o Art. 35 da Lei da Mata Atlântica, a conservação da vegetação primária ou da vegetação secundária em qualquer estágio de regeneração do Bioma Mata Atlântica, em imóvel rural ou urbano, cumpre função social e é de interesse público, podendo as áreas sujeitas à restrição de que trata a lei serem computadas como Reserva Legal e, seu excedente, utilizado para fins de compensação ambiental ou instituição de Cota de Reserva Ambiental – CRA a critério do proprietário.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olessa\Desktop\Ivo\Fotos\P7200552.JPG"/>
          <p:cNvPicPr>
            <a:picLocks noChangeAspect="1" noChangeArrowheads="1"/>
          </p:cNvPicPr>
          <p:nvPr/>
        </p:nvPicPr>
        <p:blipFill>
          <a:blip r:embed="rId2" cstate="print">
            <a:lum bright="25000" contrast="-6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Imagem 5" descr="logo Oficial do Sistema Farsul (VAZADO)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021288"/>
            <a:ext cx="1071562" cy="54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Leila Schaan\Documents\CAR\LOGO 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2592288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827584" y="1693140"/>
            <a:ext cx="7632848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pt-BR" altLang="pt-B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Código Florestal Lei nº 12.651 de 25 de maio de 2012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pt-BR" altLang="pt-BR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pt-BR" altLang="pt-B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Decreto Federal nº 7.830 de 17 de outubro de 2012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pt-BR" altLang="pt-BR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pt-BR" altLang="pt-B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Decreto Federal nº 8.235 de 05 de maio de 2014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pt-BR" altLang="pt-BR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pt-BR" altLang="pt-B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Instrução Normativa n° 2 de 06 de maio de 2014</a:t>
            </a:r>
            <a:endParaRPr lang="pt-BR" altLang="pt-BR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/>
          <p:cNvSpPr txBox="1">
            <a:spLocks noChangeArrowheads="1"/>
          </p:cNvSpPr>
          <p:nvPr/>
        </p:nvSpPr>
        <p:spPr bwMode="auto">
          <a:xfrm>
            <a:off x="195263" y="1600200"/>
            <a:ext cx="8121153" cy="408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1" tIns="40816" rIns="81631" bIns="40816"/>
          <a:lstStyle/>
          <a:p>
            <a:pPr defTabSz="406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2838" algn="l"/>
                <a:tab pos="8293100" algn="l"/>
                <a:tab pos="9121775" algn="l"/>
              </a:tabLst>
            </a:pPr>
            <a:endParaRPr lang="pt-BR" sz="2100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8307" name="Text Box 2"/>
          <p:cNvSpPr txBox="1">
            <a:spLocks noChangeArrowheads="1"/>
          </p:cNvSpPr>
          <p:nvPr/>
        </p:nvSpPr>
        <p:spPr bwMode="auto">
          <a:xfrm>
            <a:off x="4703763" y="1844675"/>
            <a:ext cx="4119562" cy="400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1" tIns="40816" rIns="81631" bIns="40816"/>
          <a:lstStyle/>
          <a:p>
            <a:pPr defTabSz="406400" fontAlgn="base">
              <a:spcBef>
                <a:spcPts val="550"/>
              </a:spcBef>
              <a:spcAft>
                <a:spcPts val="550"/>
              </a:spcAft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2838" algn="l"/>
                <a:tab pos="8293100" algn="l"/>
                <a:tab pos="9121775" algn="l"/>
              </a:tabLst>
            </a:pPr>
            <a:endParaRPr lang="pt-BR" sz="2100" b="1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587375" y="1141413"/>
            <a:ext cx="7872413" cy="4808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1" tIns="40816" rIns="81631" bIns="40816"/>
          <a:lstStyle/>
          <a:p>
            <a:pPr algn="just" defTabSz="407484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endParaRPr lang="pt-BR" sz="2400" b="1" dirty="0">
              <a:solidFill>
                <a:srgbClr val="1E1C11"/>
              </a:solidFill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98309" name="Text Box 2"/>
          <p:cNvSpPr txBox="1">
            <a:spLocks noChangeArrowheads="1"/>
          </p:cNvSpPr>
          <p:nvPr/>
        </p:nvSpPr>
        <p:spPr bwMode="auto">
          <a:xfrm>
            <a:off x="0" y="260350"/>
            <a:ext cx="91440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120" tIns="38530" rIns="74120" bIns="38530"/>
          <a:lstStyle/>
          <a:p>
            <a:pPr algn="ctr" defTabSz="4064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5538" algn="l"/>
                <a:tab pos="4071938" algn="l"/>
                <a:tab pos="4479925" algn="l"/>
                <a:tab pos="4887913" algn="l"/>
                <a:tab pos="5294313" algn="l"/>
                <a:tab pos="5702300" algn="l"/>
                <a:tab pos="6110288" algn="l"/>
                <a:tab pos="6518275" algn="l"/>
                <a:tab pos="6924675" algn="l"/>
                <a:tab pos="7332663" algn="l"/>
                <a:tab pos="7740650" algn="l"/>
                <a:tab pos="8147050" algn="l"/>
              </a:tabLst>
            </a:pPr>
            <a:r>
              <a:rPr lang="pt-BR" sz="2000" b="1" dirty="0" smtClean="0">
                <a:solidFill>
                  <a:srgbClr val="008000"/>
                </a:solidFill>
                <a:ea typeface="Arial Unicode MS" pitchFamily="34" charset="-128"/>
                <a:cs typeface="Arial" pitchFamily="34" charset="0"/>
              </a:rPr>
              <a:t> </a:t>
            </a:r>
            <a:endParaRPr lang="pt-BR" sz="2000" b="1" dirty="0">
              <a:solidFill>
                <a:srgbClr val="008000"/>
              </a:solidFill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51521" y="141277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pt-BR" sz="1400" b="1" dirty="0">
              <a:solidFill>
                <a:srgbClr val="000000"/>
              </a:solidFill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9" name="Retângulo 8"/>
          <p:cNvSpPr/>
          <p:nvPr/>
        </p:nvSpPr>
        <p:spPr>
          <a:xfrm>
            <a:off x="251520" y="1052736"/>
            <a:ext cx="86409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Resolução do CONAMA nº 033/1994 </a:t>
            </a:r>
            <a:endParaRPr lang="pt-BR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pt-BR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Considerando a necessidade de se definir os estágios </a:t>
            </a:r>
            <a:r>
              <a:rPr lang="pt-BR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sucessionais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das formações vegetais que ocorrem na região de Mata Atlântica do Rio Grande do Sul visando viabilizar critérios, normas e procedimentos para o manejo, utilização racional e conservação de sua vegetação natural, resolve</a:t>
            </a: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1. Vegetação Primária: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 Vegetação de máxima expressão;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 Grande diversidade biológica;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 Efeitos das ações </a:t>
            </a:r>
            <a:r>
              <a:rPr lang="pt-BR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antrópicas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mínimas;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 Mantêm suas características originais de estrutura e de espécies.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pt-B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2. Vegetação Secundária: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 Formações herbáceas, arbustivas ou arbóreas decorrentes de processos naturais de sucessão, após supressão total ou parcial da vegetação original, por ações </a:t>
            </a:r>
            <a:r>
              <a:rPr lang="pt-BR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antrópicas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ou causas naturais.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pt-BR" dirty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ondorelli\Documents\RINCÃO DO TÁTA\Vegetação Nativa Pampa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196752"/>
            <a:ext cx="9180512" cy="4610448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0" y="18864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solidFill>
                  <a:srgbClr val="FF0000"/>
                </a:solidFill>
              </a:rPr>
              <a:t>PROVÁVEL DISPONIBILIDADE DE VEGETAÇÃO NATIVA (BR293)</a:t>
            </a:r>
            <a:endParaRPr lang="pt-BR" sz="2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/>
          <p:cNvSpPr txBox="1">
            <a:spLocks noChangeArrowheads="1"/>
          </p:cNvSpPr>
          <p:nvPr/>
        </p:nvSpPr>
        <p:spPr bwMode="auto">
          <a:xfrm>
            <a:off x="195263" y="1600200"/>
            <a:ext cx="8121153" cy="408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1" tIns="40816" rIns="81631" bIns="40816"/>
          <a:lstStyle/>
          <a:p>
            <a:pPr defTabSz="406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2838" algn="l"/>
                <a:tab pos="8293100" algn="l"/>
                <a:tab pos="9121775" algn="l"/>
              </a:tabLst>
            </a:pPr>
            <a:endParaRPr lang="pt-BR" sz="2100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8307" name="Text Box 2"/>
          <p:cNvSpPr txBox="1">
            <a:spLocks noChangeArrowheads="1"/>
          </p:cNvSpPr>
          <p:nvPr/>
        </p:nvSpPr>
        <p:spPr bwMode="auto">
          <a:xfrm>
            <a:off x="4703763" y="1844675"/>
            <a:ext cx="4119562" cy="400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1" tIns="40816" rIns="81631" bIns="40816"/>
          <a:lstStyle/>
          <a:p>
            <a:pPr defTabSz="406400" fontAlgn="base">
              <a:spcBef>
                <a:spcPts val="550"/>
              </a:spcBef>
              <a:spcAft>
                <a:spcPts val="550"/>
              </a:spcAft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2838" algn="l"/>
                <a:tab pos="8293100" algn="l"/>
                <a:tab pos="9121775" algn="l"/>
              </a:tabLst>
            </a:pPr>
            <a:endParaRPr lang="pt-BR" sz="2100" b="1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587375" y="1141413"/>
            <a:ext cx="7872413" cy="4808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1" tIns="40816" rIns="81631" bIns="40816"/>
          <a:lstStyle/>
          <a:p>
            <a:pPr algn="just" defTabSz="407484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endParaRPr lang="pt-BR" sz="2400" b="1" dirty="0">
              <a:solidFill>
                <a:srgbClr val="1E1C11"/>
              </a:solidFill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98309" name="Text Box 2"/>
          <p:cNvSpPr txBox="1">
            <a:spLocks noChangeArrowheads="1"/>
          </p:cNvSpPr>
          <p:nvPr/>
        </p:nvSpPr>
        <p:spPr bwMode="auto">
          <a:xfrm>
            <a:off x="0" y="260350"/>
            <a:ext cx="91440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120" tIns="38530" rIns="74120" bIns="38530"/>
          <a:lstStyle/>
          <a:p>
            <a:pPr algn="ctr" defTabSz="4064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5538" algn="l"/>
                <a:tab pos="4071938" algn="l"/>
                <a:tab pos="4479925" algn="l"/>
                <a:tab pos="4887913" algn="l"/>
                <a:tab pos="5294313" algn="l"/>
                <a:tab pos="5702300" algn="l"/>
                <a:tab pos="6110288" algn="l"/>
                <a:tab pos="6518275" algn="l"/>
                <a:tab pos="6924675" algn="l"/>
                <a:tab pos="7332663" algn="l"/>
                <a:tab pos="7740650" algn="l"/>
                <a:tab pos="8147050" algn="l"/>
              </a:tabLst>
            </a:pPr>
            <a:r>
              <a:rPr lang="pt-BR" sz="2000" b="1" dirty="0" smtClean="0">
                <a:solidFill>
                  <a:srgbClr val="008000"/>
                </a:solidFill>
                <a:ea typeface="Arial Unicode MS" pitchFamily="34" charset="-128"/>
                <a:cs typeface="Arial" pitchFamily="34" charset="0"/>
              </a:rPr>
              <a:t> </a:t>
            </a:r>
            <a:endParaRPr lang="pt-BR" sz="2000" b="1" dirty="0">
              <a:solidFill>
                <a:srgbClr val="008000"/>
              </a:solidFill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51521" y="141277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pt-BR" sz="1400" b="1" dirty="0">
              <a:solidFill>
                <a:srgbClr val="000000"/>
              </a:solidFill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9" name="Retângulo 8"/>
          <p:cNvSpPr/>
          <p:nvPr/>
        </p:nvSpPr>
        <p:spPr>
          <a:xfrm>
            <a:off x="251520" y="692696"/>
            <a:ext cx="86409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2.1. Estágio inicial de regeneração: </a:t>
            </a:r>
            <a:endParaRPr lang="pt-BR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Vegetação 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sucessora com fisionomia herbácea/arbustiva</a:t>
            </a: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pt-BR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Altura 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média até 3 m</a:t>
            </a: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DAP 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menor ou igual a 8 cm</a:t>
            </a: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Podem 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apresentar dispersos, na formação, indivíduos de porte arbóreo</a:t>
            </a: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Epífitas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quando presentes, são representadas por </a:t>
            </a:r>
            <a:r>
              <a:rPr lang="pt-BR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líquens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briófitas e </a:t>
            </a:r>
            <a:r>
              <a:rPr lang="pt-BR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pteridófitas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com baixa diversidade</a:t>
            </a: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Serrapilheira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quando existente, forma uma camada fina, pouco decomposta</a:t>
            </a: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Ausência 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 sub-bosque.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pt-BR" dirty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/>
          <p:cNvSpPr txBox="1">
            <a:spLocks noChangeArrowheads="1"/>
          </p:cNvSpPr>
          <p:nvPr/>
        </p:nvSpPr>
        <p:spPr bwMode="auto">
          <a:xfrm>
            <a:off x="195263" y="1600200"/>
            <a:ext cx="8121153" cy="408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1" tIns="40816" rIns="81631" bIns="40816"/>
          <a:lstStyle/>
          <a:p>
            <a:pPr defTabSz="406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2838" algn="l"/>
                <a:tab pos="8293100" algn="l"/>
                <a:tab pos="9121775" algn="l"/>
              </a:tabLst>
            </a:pPr>
            <a:endParaRPr lang="pt-BR" sz="2100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8307" name="Text Box 2"/>
          <p:cNvSpPr txBox="1">
            <a:spLocks noChangeArrowheads="1"/>
          </p:cNvSpPr>
          <p:nvPr/>
        </p:nvSpPr>
        <p:spPr bwMode="auto">
          <a:xfrm>
            <a:off x="4703763" y="1844675"/>
            <a:ext cx="4119562" cy="400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1" tIns="40816" rIns="81631" bIns="40816"/>
          <a:lstStyle/>
          <a:p>
            <a:pPr defTabSz="406400" fontAlgn="base">
              <a:spcBef>
                <a:spcPts val="550"/>
              </a:spcBef>
              <a:spcAft>
                <a:spcPts val="550"/>
              </a:spcAft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2838" algn="l"/>
                <a:tab pos="8293100" algn="l"/>
                <a:tab pos="9121775" algn="l"/>
              </a:tabLst>
            </a:pPr>
            <a:endParaRPr lang="pt-BR" sz="2100" b="1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587375" y="1141413"/>
            <a:ext cx="7872413" cy="4808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1" tIns="40816" rIns="81631" bIns="40816"/>
          <a:lstStyle/>
          <a:p>
            <a:pPr algn="just" defTabSz="407484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endParaRPr lang="pt-BR" sz="2400" b="1" dirty="0">
              <a:solidFill>
                <a:srgbClr val="1E1C11"/>
              </a:solidFill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98309" name="Text Box 2"/>
          <p:cNvSpPr txBox="1">
            <a:spLocks noChangeArrowheads="1"/>
          </p:cNvSpPr>
          <p:nvPr/>
        </p:nvSpPr>
        <p:spPr bwMode="auto">
          <a:xfrm>
            <a:off x="0" y="260350"/>
            <a:ext cx="91440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120" tIns="38530" rIns="74120" bIns="38530"/>
          <a:lstStyle/>
          <a:p>
            <a:pPr algn="ctr" defTabSz="4064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5538" algn="l"/>
                <a:tab pos="4071938" algn="l"/>
                <a:tab pos="4479925" algn="l"/>
                <a:tab pos="4887913" algn="l"/>
                <a:tab pos="5294313" algn="l"/>
                <a:tab pos="5702300" algn="l"/>
                <a:tab pos="6110288" algn="l"/>
                <a:tab pos="6518275" algn="l"/>
                <a:tab pos="6924675" algn="l"/>
                <a:tab pos="7332663" algn="l"/>
                <a:tab pos="7740650" algn="l"/>
                <a:tab pos="8147050" algn="l"/>
              </a:tabLst>
            </a:pPr>
            <a:r>
              <a:rPr lang="pt-BR" sz="2000" b="1" dirty="0" smtClean="0">
                <a:solidFill>
                  <a:srgbClr val="008000"/>
                </a:solidFill>
                <a:ea typeface="Arial Unicode MS" pitchFamily="34" charset="-128"/>
                <a:cs typeface="Arial" pitchFamily="34" charset="0"/>
              </a:rPr>
              <a:t> </a:t>
            </a:r>
            <a:endParaRPr lang="pt-BR" sz="2000" b="1" dirty="0">
              <a:solidFill>
                <a:srgbClr val="008000"/>
              </a:solidFill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51521" y="141277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pt-BR" sz="1400" b="1" dirty="0">
              <a:solidFill>
                <a:srgbClr val="000000"/>
              </a:solidFill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9" name="Retângulo 8"/>
          <p:cNvSpPr/>
          <p:nvPr/>
        </p:nvSpPr>
        <p:spPr>
          <a:xfrm>
            <a:off x="611560" y="692696"/>
            <a:ext cx="78488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2.2. Vegetação em Estágio Médio de Regeneração: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Apresenta fisionomia de porte arbustivo/arbóreo;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Altura até 8m;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DAP 15 cm;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Cobertura arbórea variando de aberta a fechada, com ocorrência eventual de indivíduos emergentes;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Epífitas ocorrendo em maior nº de indivíduos do que o inicial;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-Trepadeiras, quando presentes, são geralmente lenhosas;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Serrapilheira</a:t>
            </a: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presente com espessura variável;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Diversidade biológica significativa;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Presença de sub-bosque</a:t>
            </a:r>
            <a:endParaRPr lang="pt-B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539552" y="188640"/>
            <a:ext cx="82089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solidFill>
                  <a:srgbClr val="4BACC6">
                    <a:lumMod val="40000"/>
                    <a:lumOff val="60000"/>
                  </a:srgbClr>
                </a:solidFill>
              </a:rPr>
              <a:t>PIRATINI</a:t>
            </a:r>
            <a:endParaRPr lang="pt-BR" sz="2600" b="1" dirty="0">
              <a:solidFill>
                <a:srgbClr val="4BACC6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6146" name="Picture 2" descr="C:\Users\condorelli\Pictures\20140728_1216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/>
          <p:cNvSpPr txBox="1">
            <a:spLocks noChangeArrowheads="1"/>
          </p:cNvSpPr>
          <p:nvPr/>
        </p:nvSpPr>
        <p:spPr bwMode="auto">
          <a:xfrm>
            <a:off x="195263" y="1600200"/>
            <a:ext cx="8121153" cy="408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1" tIns="40816" rIns="81631" bIns="40816"/>
          <a:lstStyle/>
          <a:p>
            <a:pPr defTabSz="406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2838" algn="l"/>
                <a:tab pos="8293100" algn="l"/>
                <a:tab pos="9121775" algn="l"/>
              </a:tabLst>
            </a:pPr>
            <a:endParaRPr lang="pt-BR" sz="2100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8307" name="Text Box 2"/>
          <p:cNvSpPr txBox="1">
            <a:spLocks noChangeArrowheads="1"/>
          </p:cNvSpPr>
          <p:nvPr/>
        </p:nvSpPr>
        <p:spPr bwMode="auto">
          <a:xfrm>
            <a:off x="4703763" y="1844675"/>
            <a:ext cx="4119562" cy="400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1" tIns="40816" rIns="81631" bIns="40816"/>
          <a:lstStyle/>
          <a:p>
            <a:pPr defTabSz="406400" fontAlgn="base">
              <a:spcBef>
                <a:spcPts val="550"/>
              </a:spcBef>
              <a:spcAft>
                <a:spcPts val="550"/>
              </a:spcAft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2838" algn="l"/>
                <a:tab pos="8293100" algn="l"/>
                <a:tab pos="9121775" algn="l"/>
              </a:tabLst>
            </a:pPr>
            <a:endParaRPr lang="pt-BR" sz="2100" b="1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587375" y="1141413"/>
            <a:ext cx="7872413" cy="4808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1" tIns="40816" rIns="81631" bIns="40816"/>
          <a:lstStyle/>
          <a:p>
            <a:pPr algn="just" defTabSz="407484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9366" algn="l"/>
                <a:tab pos="1658732" algn="l"/>
                <a:tab pos="2488099" algn="l"/>
                <a:tab pos="3317465" algn="l"/>
                <a:tab pos="4146831" algn="l"/>
                <a:tab pos="4976197" algn="l"/>
                <a:tab pos="5805564" algn="l"/>
                <a:tab pos="6634930" algn="l"/>
                <a:tab pos="7464296" algn="l"/>
                <a:tab pos="8293662" algn="l"/>
                <a:tab pos="9123029" algn="l"/>
              </a:tabLst>
              <a:defRPr/>
            </a:pPr>
            <a:endParaRPr lang="pt-BR" sz="2400" b="1" dirty="0">
              <a:solidFill>
                <a:srgbClr val="1E1C11"/>
              </a:solidFill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98309" name="Text Box 2"/>
          <p:cNvSpPr txBox="1">
            <a:spLocks noChangeArrowheads="1"/>
          </p:cNvSpPr>
          <p:nvPr/>
        </p:nvSpPr>
        <p:spPr bwMode="auto">
          <a:xfrm>
            <a:off x="0" y="260350"/>
            <a:ext cx="91440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120" tIns="38530" rIns="74120" bIns="38530"/>
          <a:lstStyle/>
          <a:p>
            <a:pPr algn="ctr" defTabSz="4064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5538" algn="l"/>
                <a:tab pos="4071938" algn="l"/>
                <a:tab pos="4479925" algn="l"/>
                <a:tab pos="4887913" algn="l"/>
                <a:tab pos="5294313" algn="l"/>
                <a:tab pos="5702300" algn="l"/>
                <a:tab pos="6110288" algn="l"/>
                <a:tab pos="6518275" algn="l"/>
                <a:tab pos="6924675" algn="l"/>
                <a:tab pos="7332663" algn="l"/>
                <a:tab pos="7740650" algn="l"/>
                <a:tab pos="8147050" algn="l"/>
              </a:tabLst>
            </a:pPr>
            <a:r>
              <a:rPr lang="pt-BR" sz="2000" b="1" dirty="0" smtClean="0">
                <a:solidFill>
                  <a:srgbClr val="008000"/>
                </a:solidFill>
                <a:ea typeface="Arial Unicode MS" pitchFamily="34" charset="-128"/>
                <a:cs typeface="Arial" pitchFamily="34" charset="0"/>
              </a:rPr>
              <a:t> </a:t>
            </a:r>
            <a:endParaRPr lang="pt-BR" sz="2000" b="1" dirty="0">
              <a:solidFill>
                <a:srgbClr val="008000"/>
              </a:solidFill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51521" y="141277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pt-BR" sz="1400" b="1" dirty="0">
              <a:solidFill>
                <a:srgbClr val="000000"/>
              </a:solidFill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9" name="Retângulo 8"/>
          <p:cNvSpPr/>
          <p:nvPr/>
        </p:nvSpPr>
        <p:spPr>
          <a:xfrm>
            <a:off x="467544" y="332656"/>
            <a:ext cx="81369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2.3. Estágio Avançado de Regeneração: </a:t>
            </a:r>
            <a:endParaRPr lang="pt-BR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Vegetação 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 fisionomia arbórea predominam sobre os demais estratos, formando um dossel fechado, uniforme, de grande amplitude </a:t>
            </a:r>
            <a:r>
              <a:rPr lang="pt-BR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diamétrica</a:t>
            </a: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Espécies 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emergentes, ocorrendo com diferentes graus de intensidade</a:t>
            </a: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Copas 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superiores, horizontalmente amplas, sobre os estratos arbustivos e herbáceos; </a:t>
            </a:r>
            <a:endParaRPr lang="pt-BR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Epífitas 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presentes com grande nº de espécies, abundância; </a:t>
            </a:r>
            <a:endParaRPr lang="pt-BR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Trepadeiras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em geral, lenhosas</a:t>
            </a: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Grande diversidade biológica e </a:t>
            </a:r>
            <a:r>
              <a:rPr lang="pt-BR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serrapilheira</a:t>
            </a: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abundante;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Florestais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neste estágio, podem apresentar fisionomia semelhante à vegetação primária</a:t>
            </a: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Sub-bosque, em geral, menos expressivo do que no estágio médio.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539552" y="188640"/>
            <a:ext cx="82089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solidFill>
                  <a:srgbClr val="4BACC6">
                    <a:lumMod val="40000"/>
                    <a:lumOff val="60000"/>
                  </a:srgbClr>
                </a:solidFill>
              </a:rPr>
              <a:t>PIRATINI</a:t>
            </a:r>
            <a:endParaRPr lang="pt-BR" sz="2600" b="1" dirty="0">
              <a:solidFill>
                <a:srgbClr val="4BACC6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5122" name="Picture 2" descr="C:\Users\condorelli\Pictures\20140728_121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21804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C:\Users\condorelli\Documents\RINCÃO DO TÁTA\Faixa de Domínio BR2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211" y="1204944"/>
            <a:ext cx="9303731" cy="4672328"/>
          </a:xfrm>
          <a:prstGeom prst="rect">
            <a:avLst/>
          </a:prstGeom>
          <a:noFill/>
        </p:spPr>
      </p:pic>
      <p:sp>
        <p:nvSpPr>
          <p:cNvPr id="16" name="CaixaDeTexto 15"/>
          <p:cNvSpPr txBox="1"/>
          <p:nvPr/>
        </p:nvSpPr>
        <p:spPr>
          <a:xfrm>
            <a:off x="539552" y="188640"/>
            <a:ext cx="82089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solidFill>
                  <a:srgbClr val="FF0000"/>
                </a:solidFill>
              </a:rPr>
              <a:t>FAIXA DE DOMÍNIO BR 293</a:t>
            </a:r>
            <a:endParaRPr lang="pt-BR" sz="2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539552" y="188640"/>
            <a:ext cx="82089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solidFill>
                  <a:srgbClr val="F79646">
                    <a:lumMod val="75000"/>
                  </a:srgbClr>
                </a:solidFill>
              </a:rPr>
              <a:t>FAIXA DE DOMÍNIO BR 290</a:t>
            </a:r>
            <a:endParaRPr lang="pt-BR" sz="2600" b="1" dirty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9218" name="Picture 2" descr="C:\Users\condorelli\Documents\RINCÃO DO TÁTA\Faixa de Domínio BR290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1"/>
            <a:ext cx="9176657" cy="46085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0" y="18864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solidFill>
                  <a:srgbClr val="F79646">
                    <a:lumMod val="75000"/>
                  </a:srgbClr>
                </a:solidFill>
              </a:rPr>
              <a:t>PROVÁVEL DISPONIBILIDADE DE VEGETAÇÃO NATIVA (BR290)</a:t>
            </a:r>
            <a:endParaRPr lang="pt-BR" sz="2600" b="1" dirty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10242" name="Picture 2" descr="C:\Users\condorelli\Documents\RINCÃO DO TÁTA\Vegetação Nativa Pampa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1224855"/>
            <a:ext cx="9264084" cy="465241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olessa\Desktop\Ivo\Fotos\P7200552.JPG"/>
          <p:cNvPicPr>
            <a:picLocks noChangeAspect="1" noChangeArrowheads="1"/>
          </p:cNvPicPr>
          <p:nvPr/>
        </p:nvPicPr>
        <p:blipFill>
          <a:blip r:embed="rId2" cstate="print">
            <a:lum bright="25000" contrast="-6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Imagem 5" descr="logo Oficial do Sistema Farsul (VAZADO)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021288"/>
            <a:ext cx="1071562" cy="54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755576" y="1700808"/>
            <a:ext cx="7488832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Tx/>
              <a:buChar char="•"/>
            </a:pPr>
            <a:r>
              <a:rPr lang="pt-BR" altLang="pt-BR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Estabelecer as normas gerais para proteção da vegetação</a:t>
            </a:r>
          </a:p>
          <a:p>
            <a:pPr lvl="0" algn="just">
              <a:buFontTx/>
              <a:buChar char="•"/>
            </a:pPr>
            <a:endParaRPr lang="pt-BR" altLang="pt-BR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algn="just">
              <a:buFontTx/>
              <a:buChar char="–"/>
            </a:pPr>
            <a:r>
              <a:rPr lang="pt-BR" altLang="pt-BR" sz="2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Áreas de Preservação Permanente</a:t>
            </a:r>
          </a:p>
          <a:p>
            <a:pPr marL="742950" lvl="1" indent="-285750" algn="just">
              <a:buFontTx/>
              <a:buChar char="–"/>
            </a:pPr>
            <a:endParaRPr lang="pt-BR" altLang="pt-BR" sz="27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algn="just">
              <a:buFontTx/>
              <a:buChar char="–"/>
            </a:pPr>
            <a:r>
              <a:rPr lang="pt-BR" altLang="pt-BR" sz="2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Áreas de Reserva Legal</a:t>
            </a:r>
          </a:p>
          <a:p>
            <a:pPr marL="742950" lvl="1" indent="-285750" algn="just">
              <a:buFontTx/>
              <a:buChar char="–"/>
            </a:pPr>
            <a:endParaRPr lang="pt-BR" altLang="pt-BR" sz="27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algn="just">
              <a:buFontTx/>
              <a:buChar char="–"/>
            </a:pPr>
            <a:r>
              <a:rPr lang="pt-BR" altLang="pt-BR" sz="2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Áreas de Uso Restrito</a:t>
            </a:r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83568" y="33265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CAR – Cadastro Ambiental Rural</a:t>
            </a:r>
            <a:endParaRPr lang="pt-BR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539552" y="188640"/>
            <a:ext cx="82089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solidFill>
                  <a:srgbClr val="4BACC6">
                    <a:lumMod val="40000"/>
                    <a:lumOff val="60000"/>
                  </a:srgbClr>
                </a:solidFill>
              </a:rPr>
              <a:t>PIRATINI</a:t>
            </a:r>
            <a:endParaRPr lang="pt-BR" sz="2600" b="1" dirty="0">
              <a:solidFill>
                <a:srgbClr val="4BACC6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4098" name="Picture 2" descr="C:\Users\condorelli\Documents\RINCÃO DO TÁTA\Vegetação Nativa Pampa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3"/>
            <a:ext cx="9176657" cy="46085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539552" y="188640"/>
            <a:ext cx="82089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solidFill>
                  <a:srgbClr val="4BACC6">
                    <a:lumMod val="40000"/>
                    <a:lumOff val="60000"/>
                  </a:srgbClr>
                </a:solidFill>
              </a:rPr>
              <a:t>PINHEIRO MACHADO</a:t>
            </a:r>
            <a:endParaRPr lang="pt-BR" sz="2600" b="1" dirty="0">
              <a:solidFill>
                <a:srgbClr val="4BACC6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026" name="Picture 2" descr="C:\Users\condorelli\Pictures\20140728_115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411760" y="332656"/>
            <a:ext cx="44823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kern="0" dirty="0" smtClean="0">
                <a:latin typeface="Arial" pitchFamily="34" charset="0"/>
                <a:cs typeface="Arial" pitchFamily="34" charset="0"/>
              </a:rPr>
              <a:t>O que é Bioma?</a:t>
            </a:r>
            <a:endParaRPr lang="pt-BR" sz="4400" b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11560" y="1628800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kern="0" dirty="0" smtClean="0">
                <a:solidFill>
                  <a:srgbClr val="000000"/>
                </a:solidFill>
                <a:latin typeface="Arial" charset="0"/>
              </a:rPr>
              <a:t>	Bioma é um conjunto de vida (vegetal e animal) constituído pelo agrupamento de tipos de vegetação próximos e identificáveis em escala regional, com condições de solo e clima similares e história compartilhada de mudanças, o que resulta em uma diversidade biológica própria daquela região.</a:t>
            </a:r>
            <a:endParaRPr lang="pt-BR" sz="2400" b="1" kern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9" descr="radially-symmetrical-five-set-venn-diagram_400p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933056"/>
            <a:ext cx="338437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95536" y="404664"/>
            <a:ext cx="835292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Padre 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Cristóvão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Mendonza</a:t>
            </a:r>
            <a:endParaRPr lang="en-US" sz="2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sz="2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Vida e 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Obra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Introdutor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Gado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no Rio Grande do 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Sul</a:t>
            </a:r>
            <a:endParaRPr lang="en-US" sz="2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sz="2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endParaRPr lang="en-US" sz="2000" dirty="0" smtClean="0">
              <a:solidFill>
                <a:srgbClr val="000000"/>
              </a:solidFill>
            </a:endParaRPr>
          </a:p>
          <a:p>
            <a:pPr lvl="0" algn="just"/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 –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Introdutor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gado</a:t>
            </a:r>
            <a:endParaRPr lang="en-US" sz="2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endParaRPr lang="en-US" sz="2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Muito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cedo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compreenderam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os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jesuítas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as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reduções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para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terem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êxitos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necessitavam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estabilidade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econômica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E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esta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não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poderia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basear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-se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exclusivamente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agricultura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pois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região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era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periodicamente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castigada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por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grandes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secas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ou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devastadoras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enchentes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O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clima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era e continua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sendo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instável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……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Não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havia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gado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no Rio Grande do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Sul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antes de 1634.</a:t>
            </a:r>
          </a:p>
          <a:p>
            <a:pPr lvl="0"/>
            <a:endParaRPr lang="en-US" sz="1600" b="1" dirty="0" smtClean="0">
              <a:solidFill>
                <a:srgbClr val="000000"/>
              </a:solidFill>
            </a:endParaRPr>
          </a:p>
          <a:p>
            <a:pPr lvl="0"/>
            <a:endParaRPr lang="en-US" sz="1600" b="1" dirty="0" smtClean="0">
              <a:solidFill>
                <a:srgbClr val="000000"/>
              </a:solidFill>
            </a:endParaRPr>
          </a:p>
          <a:p>
            <a:pPr lvl="0" algn="r"/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Estado do Rio Grande do </a:t>
            </a:r>
            <a:r>
              <a:rPr lang="en-US" sz="1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Sul</a:t>
            </a:r>
            <a:endParaRPr lang="en-US" sz="16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r"/>
            <a:r>
              <a:rPr lang="en-US" sz="1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Assembléia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Legislativa</a:t>
            </a:r>
            <a:endParaRPr lang="en-US" sz="16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r"/>
            <a:r>
              <a:rPr lang="en-US" sz="1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Deputado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Valmir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Susin</a:t>
            </a:r>
            <a:endParaRPr lang="en-US" sz="16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r"/>
            <a:r>
              <a:rPr lang="en-US" sz="1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Sessão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Legislativa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1990</a:t>
            </a:r>
            <a:endParaRPr lang="en-US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27584" y="1305342"/>
            <a:ext cx="79208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	"O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equilíbrio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ecológico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não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significa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uma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permanente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inalterabilidade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das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condições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naturais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Contudo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a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harmonia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ou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proporção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 a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sanidade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entre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os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vários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elementos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que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compõem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ecologia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populações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comunidades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ecossistemas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 a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biosfera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hão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de ser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buscados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intensamente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pelo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poder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público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pela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coletividade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por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todas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as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pessoas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".</a:t>
            </a:r>
          </a:p>
          <a:p>
            <a:endParaRPr lang="en-US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PAULO AFONSO LEME MACHADO, 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b="1" i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Interesse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Público</a:t>
            </a:r>
            <a:endParaRPr lang="en-US" b="1" i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b="1" i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Revista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Bimestral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b="1" i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Direito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Público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nº 21, 2003</a:t>
            </a:r>
            <a:endParaRPr lang="en-US" b="1" i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ondorelli\Pictures\20140728_115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024336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251520" y="3212976"/>
            <a:ext cx="864096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 Quais são nossos solos/regiões agricultáveis no Bioma Pampa?</a:t>
            </a:r>
          </a:p>
          <a:p>
            <a:endParaRPr lang="pt-BR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 Quais são nossos solos /regiões não agricultáveis no Bioma Pampa?</a:t>
            </a:r>
          </a:p>
          <a:p>
            <a:endParaRPr lang="pt-BR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 Qual o percentual de área agricultável e não agricultável?</a:t>
            </a:r>
          </a:p>
          <a:p>
            <a:endParaRPr lang="pt-BR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 Vegetação características.....período de crescimento vegetativo.</a:t>
            </a:r>
          </a:p>
          <a:p>
            <a:pPr>
              <a:buFontTx/>
              <a:buChar char="-"/>
            </a:pPr>
            <a:endParaRPr lang="pt-BR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endParaRPr lang="pt-BR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b="1" dirty="0" smtClean="0">
                <a:latin typeface="Arial" pitchFamily="34" charset="0"/>
                <a:cs typeface="Arial" pitchFamily="34" charset="0"/>
              </a:rPr>
              <a:t>O CREA/RS vai ajudar na busca destas e outras questões. Foi constituída uma comissão dentro da Câmara de Agronomia que levará ao CONSELHO da entidade um relatório para aprovação.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15616" y="1052736"/>
            <a:ext cx="7034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BIOMA PAMPA</a:t>
            </a:r>
            <a:endParaRPr lang="pt-BR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olessa\Desktop\Ivo\Fotos\P7200552.JPG"/>
          <p:cNvPicPr>
            <a:picLocks noChangeAspect="1" noChangeArrowheads="1"/>
          </p:cNvPicPr>
          <p:nvPr/>
        </p:nvPicPr>
        <p:blipFill>
          <a:blip r:embed="rId2" cstate="print">
            <a:lum bright="25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051720" y="4221088"/>
            <a:ext cx="5112568" cy="121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9150" indent="-4572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pt-B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OBRIGADO</a:t>
            </a:r>
          </a:p>
          <a:p>
            <a:pPr marL="819150" indent="-4572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pt-BR" b="1" dirty="0" smtClean="0">
                <a:solidFill>
                  <a:srgbClr val="002060"/>
                </a:solidFill>
                <a:cs typeface="Arial" charset="0"/>
                <a:hlinkClick r:id="rId3"/>
              </a:rPr>
              <a:t>ivolessa@farsul.com.br</a:t>
            </a:r>
            <a:endParaRPr lang="pt-BR" b="1" dirty="0" smtClean="0">
              <a:solidFill>
                <a:srgbClr val="002060"/>
              </a:solidFill>
              <a:cs typeface="Arial" charset="0"/>
            </a:endParaRPr>
          </a:p>
          <a:p>
            <a:pPr marL="819150" indent="-4572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pt-BR" b="1" dirty="0" smtClean="0">
                <a:solidFill>
                  <a:srgbClr val="002060"/>
                </a:solidFill>
                <a:cs typeface="Arial" charset="0"/>
              </a:rPr>
              <a:t>(51)9955-6180</a:t>
            </a:r>
            <a:endParaRPr lang="pt-BR" b="1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95536" y="1988840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CÓDIGO FLORESTAL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o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Cadastro Ambiental Rural</a:t>
            </a:r>
            <a:endParaRPr lang="pt-BR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55576" y="5445224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Ajude uma pessoa com problemas e ela lembrará de você quando estiver com problemas de novo</a:t>
            </a:r>
            <a:endParaRPr lang="pt-BR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Users\ivolessa\AppData\Local\Microsoft\Windows\Temporary Internet Files\Content.IE5\VO2TO2L3\imagem80anos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91680" cy="1872208"/>
          </a:xfrm>
          <a:prstGeom prst="rect">
            <a:avLst/>
          </a:prstGeom>
          <a:noFill/>
        </p:spPr>
      </p:pic>
      <p:pic>
        <p:nvPicPr>
          <p:cNvPr id="13" name="Imagem 5" descr="logo Oficial do Sistema Farsul (VAZADO)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0"/>
            <a:ext cx="2987824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SERGS">
            <a:hlinkClick r:id="rId6" tooltip="SERGS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0"/>
            <a:ext cx="4248472" cy="1700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Ivo Lessa\Desktop\FOTOS\CAR\P82406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7740352" y="472514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Açude ou</a:t>
            </a:r>
          </a:p>
          <a:p>
            <a:r>
              <a:rPr lang="pt-BR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barragens</a:t>
            </a:r>
            <a:endParaRPr lang="pt-BR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843808" y="3789040"/>
            <a:ext cx="1662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Áreas Consolidadas</a:t>
            </a:r>
            <a:endParaRPr lang="pt-BR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771800" y="6021288"/>
            <a:ext cx="1951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Vegetação Nativa</a:t>
            </a:r>
            <a:endParaRPr lang="pt-BR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572000" y="2276872"/>
            <a:ext cx="130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Área de </a:t>
            </a:r>
            <a:r>
              <a:rPr lang="pt-BR" sz="1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Pousio</a:t>
            </a:r>
            <a:endParaRPr lang="pt-BR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940152" y="5013176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Curso d’água</a:t>
            </a:r>
            <a:endParaRPr lang="pt-BR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11560" y="1124744"/>
            <a:ext cx="18533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CAR</a:t>
            </a:r>
            <a:endParaRPr lang="pt-BR" sz="6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619672" y="4653136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APPs</a:t>
            </a:r>
            <a:endParaRPr lang="pt-BR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851920" y="3212976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RL</a:t>
            </a:r>
            <a:endParaRPr lang="pt-BR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olessa\Desktop\Ivo\Fotos\P7200552.JPG"/>
          <p:cNvPicPr>
            <a:picLocks noChangeAspect="1" noChangeArrowheads="1"/>
          </p:cNvPicPr>
          <p:nvPr/>
        </p:nvPicPr>
        <p:blipFill>
          <a:blip r:embed="rId2" cstate="print">
            <a:lum bright="25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Imagem 5" descr="logo Oficial do Sistema Farsul (VAZADO)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021288"/>
            <a:ext cx="1071562" cy="54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Leila Schaan\Documents\CAR\LOGO 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2592288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043608" y="1628800"/>
            <a:ext cx="7344816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Tx/>
              <a:buChar char="•"/>
            </a:pPr>
            <a:r>
              <a:rPr lang="pt-BR" altLang="pt-B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Buscar a adequação ambiental das propriedades rurais</a:t>
            </a:r>
          </a:p>
          <a:p>
            <a:pPr lvl="0" algn="just">
              <a:buFontTx/>
              <a:buChar char="•"/>
            </a:pPr>
            <a:endParaRPr lang="pt-BR" altLang="pt-BR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algn="just">
              <a:buFontTx/>
              <a:buChar char="–"/>
            </a:pPr>
            <a:r>
              <a:rPr lang="pt-BR" altLang="pt-BR" sz="2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Usando a regra da “Escadinha” para as </a:t>
            </a:r>
            <a:r>
              <a:rPr lang="pt-BR" altLang="pt-BR" sz="25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APP’s</a:t>
            </a:r>
            <a:endParaRPr lang="pt-BR" altLang="pt-BR" sz="2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algn="just">
              <a:buFontTx/>
              <a:buChar char="–"/>
            </a:pPr>
            <a:endParaRPr lang="pt-BR" altLang="pt-BR" sz="2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algn="just">
              <a:buFontTx/>
              <a:buChar char="–"/>
            </a:pPr>
            <a:r>
              <a:rPr lang="pt-BR" altLang="pt-BR" sz="2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Através da regularização das </a:t>
            </a:r>
            <a:r>
              <a:rPr lang="pt-BR" altLang="pt-BR" sz="25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RL’s</a:t>
            </a:r>
            <a:endParaRPr lang="pt-BR" altLang="pt-BR" sz="2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algn="just">
              <a:buFontTx/>
              <a:buChar char="–"/>
            </a:pPr>
            <a:endParaRPr lang="pt-BR" altLang="pt-BR" sz="2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algn="just">
              <a:buFontTx/>
              <a:buChar char="–"/>
            </a:pPr>
            <a:r>
              <a:rPr lang="pt-BR" altLang="pt-BR" sz="2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Alternativas para ocupação das Áreas de Uso Restrito</a:t>
            </a:r>
            <a:endParaRPr lang="pt-BR" altLang="pt-BR" sz="2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aixaDeTexto 28"/>
          <p:cNvSpPr txBox="1">
            <a:spLocks noChangeArrowheads="1"/>
          </p:cNvSpPr>
          <p:nvPr/>
        </p:nvSpPr>
        <p:spPr bwMode="auto">
          <a:xfrm>
            <a:off x="1115616" y="332656"/>
            <a:ext cx="72009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NOVO CÓDIGO FLORESTAL</a:t>
            </a:r>
            <a:r>
              <a:rPr lang="pt-BR" sz="48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48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pt-BR" sz="24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LEI 12.651/2012</a:t>
            </a:r>
            <a:endParaRPr lang="pt-BR" b="1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287338" y="1484313"/>
            <a:ext cx="8605837" cy="400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628650" indent="-2667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pt-BR" sz="2000" b="1" dirty="0">
                <a:solidFill>
                  <a:prstClr val="black"/>
                </a:solidFill>
                <a:cs typeface="Arial" charset="0"/>
              </a:rPr>
              <a:t>DEFINIÇÕES</a:t>
            </a:r>
            <a:endParaRPr lang="pt-BR" sz="2000" b="1" dirty="0">
              <a:solidFill>
                <a:srgbClr val="FFC000"/>
              </a:solidFill>
              <a:cs typeface="Arial" charset="0"/>
            </a:endParaRPr>
          </a:p>
        </p:txBody>
      </p:sp>
      <p:sp>
        <p:nvSpPr>
          <p:cNvPr id="43012" name="CaixaDeTexto 22"/>
          <p:cNvSpPr txBox="1">
            <a:spLocks noChangeArrowheads="1"/>
          </p:cNvSpPr>
          <p:nvPr/>
        </p:nvSpPr>
        <p:spPr bwMode="auto">
          <a:xfrm>
            <a:off x="3492500" y="3309938"/>
            <a:ext cx="1727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b="1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Lei 4.771/1965</a:t>
            </a:r>
          </a:p>
        </p:txBody>
      </p:sp>
      <p:sp>
        <p:nvSpPr>
          <p:cNvPr id="43013" name="CaixaDeTexto 28"/>
          <p:cNvSpPr txBox="1">
            <a:spLocks noChangeArrowheads="1"/>
          </p:cNvSpPr>
          <p:nvPr/>
        </p:nvSpPr>
        <p:spPr bwMode="auto">
          <a:xfrm>
            <a:off x="3419475" y="3689350"/>
            <a:ext cx="1800225" cy="368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35ha (geral)</a:t>
            </a:r>
          </a:p>
        </p:txBody>
      </p:sp>
      <p:sp>
        <p:nvSpPr>
          <p:cNvPr id="43014" name="CaixaDeTexto 32"/>
          <p:cNvSpPr txBox="1">
            <a:spLocks noChangeArrowheads="1"/>
          </p:cNvSpPr>
          <p:nvPr/>
        </p:nvSpPr>
        <p:spPr bwMode="auto">
          <a:xfrm>
            <a:off x="719138" y="4192588"/>
            <a:ext cx="2484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Pequena Propriedade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5651500" y="3689350"/>
            <a:ext cx="2089150" cy="1368425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3016" name="CaixaDeTexto 42"/>
          <p:cNvSpPr txBox="1">
            <a:spLocks noChangeArrowheads="1"/>
          </p:cNvSpPr>
          <p:nvPr/>
        </p:nvSpPr>
        <p:spPr bwMode="auto">
          <a:xfrm>
            <a:off x="5651500" y="4056063"/>
            <a:ext cx="2089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 Módulos Fiscais c/ Atividade Rural</a:t>
            </a:r>
          </a:p>
        </p:txBody>
      </p:sp>
      <p:cxnSp>
        <p:nvCxnSpPr>
          <p:cNvPr id="48" name="Conector reto 47"/>
          <p:cNvCxnSpPr/>
          <p:nvPr/>
        </p:nvCxnSpPr>
        <p:spPr>
          <a:xfrm>
            <a:off x="5508625" y="3402013"/>
            <a:ext cx="0" cy="180022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8" name="CaixaDeTexto 53"/>
          <p:cNvSpPr txBox="1">
            <a:spLocks noChangeArrowheads="1"/>
          </p:cNvSpPr>
          <p:nvPr/>
        </p:nvSpPr>
        <p:spPr bwMode="auto">
          <a:xfrm>
            <a:off x="3419475" y="4184650"/>
            <a:ext cx="1800225" cy="368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50ha (NE)</a:t>
            </a:r>
          </a:p>
        </p:txBody>
      </p:sp>
      <p:sp>
        <p:nvSpPr>
          <p:cNvPr id="43019" name="CaixaDeTexto 54"/>
          <p:cNvSpPr txBox="1">
            <a:spLocks noChangeArrowheads="1"/>
          </p:cNvSpPr>
          <p:nvPr/>
        </p:nvSpPr>
        <p:spPr bwMode="auto">
          <a:xfrm>
            <a:off x="3419475" y="4687888"/>
            <a:ext cx="1800225" cy="369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150ha (</a:t>
            </a:r>
            <a:r>
              <a:rPr lang="pt-BR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Amaz</a:t>
            </a: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.)</a:t>
            </a:r>
          </a:p>
        </p:txBody>
      </p:sp>
      <p:sp>
        <p:nvSpPr>
          <p:cNvPr id="43020" name="CaixaDeTexto 13"/>
          <p:cNvSpPr txBox="1">
            <a:spLocks noChangeArrowheads="1"/>
          </p:cNvSpPr>
          <p:nvPr/>
        </p:nvSpPr>
        <p:spPr bwMode="auto">
          <a:xfrm>
            <a:off x="5651500" y="3319463"/>
            <a:ext cx="201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b="1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Lei 12.651/2012</a:t>
            </a:r>
          </a:p>
        </p:txBody>
      </p:sp>
      <p:sp>
        <p:nvSpPr>
          <p:cNvPr id="43021" name="CaixaDeTexto 29"/>
          <p:cNvSpPr txBox="1">
            <a:spLocks noChangeArrowheads="1"/>
          </p:cNvSpPr>
          <p:nvPr/>
        </p:nvSpPr>
        <p:spPr bwMode="auto">
          <a:xfrm>
            <a:off x="395288" y="5202238"/>
            <a:ext cx="8353425" cy="13223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Parágrafo Único - Para os fins desta Lei estende-se o tratamento dispensado aos imóveis a que se refere o inciso V deste artigo às propriedades e posses rurais com até 4 módulos fiscais que desenvolvam atividades </a:t>
            </a:r>
            <a:r>
              <a:rPr lang="pt-BR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agrossilvopastoris</a:t>
            </a:r>
            <a:r>
              <a:rPr lang="pt-B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bem como às terras indígenas demarcadas e às demais áreas tituladas de povos e comunidades tradicionais que façam uso coletivo do seu território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323850" y="2060575"/>
            <a:ext cx="8496300" cy="1200150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marL="628650" indent="-266700" algn="just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pt-BR" dirty="0">
                <a:solidFill>
                  <a:prstClr val="white"/>
                </a:solidFill>
                <a:cs typeface="Arial" charset="0"/>
              </a:rPr>
              <a:t>Art.3. inciso V. Pequena propriedade ou posse rural familiar: aquela explorada mediante o trabalho pessoal do agricultor familiar e empreendedor familiar rural, incluindo os assentamentos e projetos da reforma agrária, e que atendam ao disposto no art. 3° da lei 11.326 de 24 de julho de 2006.</a:t>
            </a:r>
          </a:p>
        </p:txBody>
      </p:sp>
      <p:pic>
        <p:nvPicPr>
          <p:cNvPr id="15" name="Imagem 5" descr="logo Oficial do Sistema Farsul (VAZADO)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260648"/>
            <a:ext cx="1071562" cy="54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287338" y="1484313"/>
            <a:ext cx="8605837" cy="400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628650" indent="-2667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pt-BR" sz="2000" b="1" dirty="0">
                <a:solidFill>
                  <a:prstClr val="black"/>
                </a:solidFill>
                <a:cs typeface="Arial" charset="0"/>
              </a:rPr>
              <a:t>MARGENS DE RIOS (Regra Geral)</a:t>
            </a:r>
            <a:endParaRPr lang="pt-BR" sz="2000" b="1" dirty="0">
              <a:solidFill>
                <a:srgbClr val="FFC000"/>
              </a:solidFill>
              <a:cs typeface="Arial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1692275" y="274638"/>
            <a:ext cx="741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dirty="0">
                <a:solidFill>
                  <a:srgbClr val="00B050"/>
                </a:solidFill>
                <a:cs typeface="Arial" pitchFamily="34" charset="0"/>
              </a:rPr>
              <a:t>NOVO CÓDIGO FLORESTAL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srgbClr val="FFFF00"/>
                </a:solidFill>
                <a:cs typeface="Arial" pitchFamily="34" charset="0"/>
              </a:rPr>
              <a:t>ÁREAS DE PRESERVAÇÃO PERMANENTE</a:t>
            </a:r>
          </a:p>
        </p:txBody>
      </p:sp>
      <p:sp>
        <p:nvSpPr>
          <p:cNvPr id="45060" name="CaixaDeTexto 10"/>
          <p:cNvSpPr txBox="1">
            <a:spLocks noChangeArrowheads="1"/>
          </p:cNvSpPr>
          <p:nvPr/>
        </p:nvSpPr>
        <p:spPr bwMode="auto">
          <a:xfrm>
            <a:off x="323850" y="2349500"/>
            <a:ext cx="2016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Lei 12.651/2012</a:t>
            </a:r>
          </a:p>
        </p:txBody>
      </p:sp>
      <p:sp>
        <p:nvSpPr>
          <p:cNvPr id="50" name="Espaço Reservado para Conteúdo 2"/>
          <p:cNvSpPr txBox="1">
            <a:spLocks/>
          </p:cNvSpPr>
          <p:nvPr/>
        </p:nvSpPr>
        <p:spPr bwMode="auto">
          <a:xfrm>
            <a:off x="2268538" y="2060575"/>
            <a:ext cx="6551612" cy="9366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7780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2000" b="1" dirty="0">
                <a:solidFill>
                  <a:prstClr val="white"/>
                </a:solidFill>
                <a:cs typeface="Arial" charset="0"/>
              </a:rPr>
              <a:t>As faixas marginais de qualquer curso d’água natural perene ou intermitente, EXCLUÍDOS OS EFÊMEROS, desde a borda da calha do leito regular, em largura mínima de: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87338" y="6115050"/>
            <a:ext cx="8532812" cy="5540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628650" indent="-266700" algn="just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pt-BR" sz="1500" b="1" dirty="0">
                <a:solidFill>
                  <a:prstClr val="black"/>
                </a:solidFill>
                <a:cs typeface="Arial" charset="0"/>
              </a:rPr>
              <a:t>Art.3. inciso XIX. Leito Regular: a calha por onde correm regularmente as águas do curso d’água    	                                               durante o ano.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059113" y="3357563"/>
            <a:ext cx="1368425" cy="2654300"/>
          </a:xfrm>
          <a:prstGeom prst="rect">
            <a:avLst/>
          </a:prstGeom>
          <a:solidFill>
            <a:srgbClr val="92D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5064" name="CaixaDeTexto 29"/>
          <p:cNvSpPr txBox="1">
            <a:spLocks noChangeArrowheads="1"/>
          </p:cNvSpPr>
          <p:nvPr/>
        </p:nvSpPr>
        <p:spPr bwMode="auto">
          <a:xfrm>
            <a:off x="4572000" y="3317875"/>
            <a:ext cx="4248150" cy="831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Corpo d’água lótico que possui naturalmente escoamento superficial durante todo o período do ano.</a:t>
            </a:r>
          </a:p>
        </p:txBody>
      </p:sp>
      <p:sp>
        <p:nvSpPr>
          <p:cNvPr id="45065" name="CaixaDeTexto 30"/>
          <p:cNvSpPr txBox="1">
            <a:spLocks noChangeArrowheads="1"/>
          </p:cNvSpPr>
          <p:nvPr/>
        </p:nvSpPr>
        <p:spPr bwMode="auto">
          <a:xfrm>
            <a:off x="3059113" y="4254500"/>
            <a:ext cx="13684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Decreto 7.830 17/10/2012</a:t>
            </a:r>
          </a:p>
        </p:txBody>
      </p:sp>
      <p:sp>
        <p:nvSpPr>
          <p:cNvPr id="45066" name="CaixaDeTexto 31"/>
          <p:cNvSpPr txBox="1">
            <a:spLocks noChangeArrowheads="1"/>
          </p:cNvSpPr>
          <p:nvPr/>
        </p:nvSpPr>
        <p:spPr bwMode="auto">
          <a:xfrm>
            <a:off x="287338" y="3594100"/>
            <a:ext cx="26289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RIO PERENE</a:t>
            </a:r>
          </a:p>
        </p:txBody>
      </p:sp>
      <p:sp>
        <p:nvSpPr>
          <p:cNvPr id="45067" name="CaixaDeTexto 20"/>
          <p:cNvSpPr txBox="1">
            <a:spLocks noChangeArrowheads="1"/>
          </p:cNvSpPr>
          <p:nvPr/>
        </p:nvSpPr>
        <p:spPr bwMode="auto">
          <a:xfrm>
            <a:off x="4572000" y="4254500"/>
            <a:ext cx="4248150" cy="8302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Corpo d’água lótico que possui naturalmente não apresenta escoamento superficial  por períodos do ano</a:t>
            </a:r>
          </a:p>
        </p:txBody>
      </p:sp>
      <p:sp>
        <p:nvSpPr>
          <p:cNvPr id="45068" name="CaixaDeTexto 21"/>
          <p:cNvSpPr txBox="1">
            <a:spLocks noChangeArrowheads="1"/>
          </p:cNvSpPr>
          <p:nvPr/>
        </p:nvSpPr>
        <p:spPr bwMode="auto">
          <a:xfrm>
            <a:off x="287338" y="4459288"/>
            <a:ext cx="26289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RIO INTERMITENTE</a:t>
            </a:r>
          </a:p>
        </p:txBody>
      </p:sp>
      <p:sp>
        <p:nvSpPr>
          <p:cNvPr id="45069" name="CaixaDeTexto 22"/>
          <p:cNvSpPr txBox="1">
            <a:spLocks noChangeArrowheads="1"/>
          </p:cNvSpPr>
          <p:nvPr/>
        </p:nvSpPr>
        <p:spPr bwMode="auto">
          <a:xfrm>
            <a:off x="4572000" y="5189538"/>
            <a:ext cx="4248150" cy="831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Corpo d’água lótico que possui escoamento superficial apenas durante ou imediatamente após períodos de precipitação.</a:t>
            </a:r>
          </a:p>
        </p:txBody>
      </p:sp>
      <p:sp>
        <p:nvSpPr>
          <p:cNvPr id="45070" name="CaixaDeTexto 23"/>
          <p:cNvSpPr txBox="1">
            <a:spLocks noChangeArrowheads="1"/>
          </p:cNvSpPr>
          <p:nvPr/>
        </p:nvSpPr>
        <p:spPr bwMode="auto">
          <a:xfrm>
            <a:off x="287338" y="5445125"/>
            <a:ext cx="2628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RIO EFÊMERO</a:t>
            </a:r>
          </a:p>
        </p:txBody>
      </p:sp>
      <p:cxnSp>
        <p:nvCxnSpPr>
          <p:cNvPr id="26" name="Conector reto 25"/>
          <p:cNvCxnSpPr/>
          <p:nvPr/>
        </p:nvCxnSpPr>
        <p:spPr>
          <a:xfrm>
            <a:off x="323850" y="3213100"/>
            <a:ext cx="8496300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5" descr="logo Oficial do Sistema Farsul (VAZADO)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38" y="260648"/>
            <a:ext cx="1071562" cy="54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2838</Words>
  <Application>Microsoft Office PowerPoint</Application>
  <PresentationFormat>Apresentação na tela (4:3)</PresentationFormat>
  <Paragraphs>483</Paragraphs>
  <Slides>57</Slides>
  <Notes>5</Notes>
  <HiddenSlides>43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57</vt:i4>
      </vt:variant>
    </vt:vector>
  </HeadingPairs>
  <TitlesOfParts>
    <vt:vector size="59" baseType="lpstr">
      <vt:lpstr>Tema do Office</vt:lpstr>
      <vt:lpstr>1_Tema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ivolessa</dc:creator>
  <cp:lastModifiedBy>Ivo Lessa</cp:lastModifiedBy>
  <cp:revision>20</cp:revision>
  <dcterms:created xsi:type="dcterms:W3CDTF">2014-10-29T13:49:47Z</dcterms:created>
  <dcterms:modified xsi:type="dcterms:W3CDTF">2014-10-30T15:54:39Z</dcterms:modified>
</cp:coreProperties>
</file>