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58DCE8-D038-4E37-9B4E-9B68F2310675}" type="datetimeFigureOut">
              <a:rPr lang="pt-BR" smtClean="0"/>
              <a:pPr/>
              <a:t>27/09/2012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E2FB74-0283-4B1F-A00A-97EAAF0CE05B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76728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sz="4000" b="1" dirty="0" smtClean="0"/>
          </a:p>
          <a:p>
            <a:pPr algn="ctr"/>
            <a:r>
              <a:rPr lang="pt-BR" sz="4000" b="1" dirty="0" smtClean="0"/>
              <a:t> AÇÕES DE SUCESSO</a:t>
            </a:r>
          </a:p>
          <a:p>
            <a:pPr algn="ctr"/>
            <a:r>
              <a:rPr lang="pt-BR" sz="4000" b="1" dirty="0" smtClean="0"/>
              <a:t> </a:t>
            </a:r>
          </a:p>
          <a:p>
            <a:pPr algn="ctr"/>
            <a:r>
              <a:rPr lang="pt-BR" sz="4000" b="1" dirty="0" smtClean="0"/>
              <a:t>ORGANIZAÇÃO</a:t>
            </a:r>
            <a:endParaRPr lang="pt-BR" sz="4000" b="1" dirty="0"/>
          </a:p>
        </p:txBody>
      </p:sp>
      <p:pic>
        <p:nvPicPr>
          <p:cNvPr id="1026" name="Picture 2" descr="E:\logo senas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429420" cy="1999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Documents and Settings\Administrador\Desktop\Sca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443651" cy="3312368"/>
          </a:xfrm>
          <a:prstGeom prst="rect">
            <a:avLst/>
          </a:prstGeom>
          <a:noFill/>
        </p:spPr>
      </p:pic>
      <p:pic>
        <p:nvPicPr>
          <p:cNvPr id="28674" name="Picture 2" descr="F:\Documents and Settings\Administrador\Desktop\Sca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9"/>
            <a:ext cx="3888431" cy="299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758360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ESTRAT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GIA  DE  EVOLU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 (2008)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AUMENTAR O N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 DE S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CIOS (correspondentes)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7624" y="508518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ATUALMENTE TEMOS  122 SÓCIOS CORRESPONDENTES</a:t>
            </a:r>
            <a:endParaRPr lang="pt-B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54868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OFERTAS DE CURSOS  LOCAIS, P</a:t>
            </a:r>
            <a:r>
              <a:rPr lang="pt-BR" sz="3600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 CONSULTA</a:t>
            </a:r>
            <a:endParaRPr lang="pt-BR" sz="3600" dirty="0" smtClean="0">
              <a:latin typeface="Arial" pitchFamily="34" charset="0"/>
            </a:endParaRPr>
          </a:p>
        </p:txBody>
      </p:sp>
      <p:pic>
        <p:nvPicPr>
          <p:cNvPr id="8193" name="Picture 1" descr="D:\Documents and Settings\Administrador\Meus documentos\Minhas imagens\seleção fotos revista\semasa  praia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4752528" cy="356439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292080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CURSO DE  AUTO CAD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07904" y="476672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CURSOS EM CONVÊNIO COM EMPRESAS</a:t>
            </a:r>
            <a:endParaRPr lang="pt-BR" sz="2800" b="1" dirty="0" smtClean="0">
              <a:latin typeface="Arial" pitchFamily="34" charset="0"/>
            </a:endParaRPr>
          </a:p>
        </p:txBody>
      </p:sp>
      <p:pic>
        <p:nvPicPr>
          <p:cNvPr id="7169" name="Picture 1" descr="F:\Documents and Settings\Administrador\Desktop\Sc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276583" cy="295232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364088" y="162880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CURSO DE IMPERMEABILIZAÇÃO E PINTURA PREDIAL</a:t>
            </a:r>
          </a:p>
          <a:p>
            <a:r>
              <a:rPr lang="pt-BR" dirty="0" smtClean="0"/>
              <a:t>–PARCERIA COM A EMPRESA LERINO TINTAS E TINTAS REAL</a:t>
            </a:r>
            <a:endParaRPr lang="pt-BR" dirty="0"/>
          </a:p>
        </p:txBody>
      </p:sp>
      <p:pic>
        <p:nvPicPr>
          <p:cNvPr id="7" name="Picture 1" descr="F:\Documents and Settings\Administrador\Desktop\Sca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7016" y="1093304"/>
            <a:ext cx="3212975" cy="428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148478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AGENDA DA ENTIDADE,  DISTRIBUIDO PARA OS SÓCIOS...</a:t>
            </a:r>
          </a:p>
          <a:p>
            <a:endParaRPr lang="pt-BR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536" y="89627"/>
            <a:ext cx="68773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DIVULGA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NA SOCIEDADE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 JORNAIS,</a:t>
            </a:r>
            <a:r>
              <a:rPr kumimoji="0" lang="pt-BR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REVISTAS, RÁDIOS.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2826127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JORNAIS E REVISTAS:</a:t>
            </a:r>
          </a:p>
          <a:p>
            <a:r>
              <a:rPr lang="pt-BR" sz="3200" dirty="0" smtClean="0"/>
              <a:t>A Tribuna Regional; O Mensageiro; Jornal das Missões.</a:t>
            </a:r>
          </a:p>
          <a:p>
            <a:r>
              <a:rPr lang="pt-BR" sz="3200" dirty="0" smtClean="0"/>
              <a:t>RÁDIOS: </a:t>
            </a:r>
          </a:p>
          <a:p>
            <a:r>
              <a:rPr lang="pt-BR" sz="3200" dirty="0" err="1" smtClean="0"/>
              <a:t>Sepé</a:t>
            </a:r>
            <a:r>
              <a:rPr lang="pt-BR" sz="3200" dirty="0" smtClean="0"/>
              <a:t> </a:t>
            </a:r>
            <a:r>
              <a:rPr lang="pt-BR" sz="3200" dirty="0" err="1" smtClean="0"/>
              <a:t>Tiaraju</a:t>
            </a:r>
            <a:r>
              <a:rPr lang="pt-BR" sz="3200" dirty="0" smtClean="0"/>
              <a:t>; Nova </a:t>
            </a:r>
            <a:r>
              <a:rPr lang="pt-BR" sz="3200" dirty="0" err="1" smtClean="0"/>
              <a:t>Fm</a:t>
            </a:r>
            <a:r>
              <a:rPr lang="pt-BR" sz="3200" dirty="0" smtClean="0"/>
              <a:t>; Novos Horizontes; Radio Com; Radio Santo Ângelo.</a:t>
            </a:r>
          </a:p>
          <a:p>
            <a:endParaRPr lang="pt-B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7660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APROXIMA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COM ALUNOS DA UNIVERSIDADE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5" descr="F:\Documents and Settings\Administrador\Desktop\Sca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015708" y="1681037"/>
            <a:ext cx="3998162" cy="5765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692696"/>
            <a:ext cx="64442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LOCA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DO SALÃO PRINCIPAL PARA S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CIOS E EMPRESAS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D:\Documents and Settings\Administrador\Meus documentos\Minhas imagens\decorações do salão\GEDC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4211960" cy="3158970"/>
          </a:xfrm>
          <a:prstGeom prst="rect">
            <a:avLst/>
          </a:prstGeom>
          <a:noFill/>
        </p:spPr>
      </p:pic>
      <p:pic>
        <p:nvPicPr>
          <p:cNvPr id="4099" name="Picture 3" descr="D:\Documents and Settings\Administrador\Meus documentos\Minhas imagens\decorações do salão\GEDC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72146" y="0"/>
            <a:ext cx="4971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LANÇAMENTO DA REVISTA  “SENASA”</a:t>
            </a:r>
            <a:endParaRPr lang="pt-BR" sz="3600" dirty="0"/>
          </a:p>
        </p:txBody>
      </p:sp>
      <p:pic>
        <p:nvPicPr>
          <p:cNvPr id="3073" name="Picture 1" descr="E:\senasa\DSC_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9588"/>
            <a:ext cx="4302847" cy="2857763"/>
          </a:xfrm>
          <a:prstGeom prst="rect">
            <a:avLst/>
          </a:prstGeom>
          <a:noFill/>
        </p:spPr>
      </p:pic>
      <p:pic>
        <p:nvPicPr>
          <p:cNvPr id="3074" name="Picture 2" descr="E:\senasa\DSC_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960440" cy="263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8813"/>
            <a:ext cx="87041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PARTICIPA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NOS CONSELHOS DO MUNIC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PIO</a:t>
            </a: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052736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DE HABITAÇÃO</a:t>
            </a:r>
          </a:p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DO MEIO AMBIENTE</a:t>
            </a:r>
          </a:p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DA CIDADE</a:t>
            </a:r>
          </a:p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DE GESTAO COMPARTILHADA</a:t>
            </a:r>
          </a:p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DE SAUDE</a:t>
            </a:r>
          </a:p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DO PATRIMONIO ARQUEOLOGICO HISTORICO E CULTURAL</a:t>
            </a:r>
          </a:p>
          <a:p>
            <a:pPr>
              <a:buFont typeface="Arial" pitchFamily="34" charset="0"/>
              <a:buChar char="•"/>
            </a:pPr>
            <a:r>
              <a:rPr lang="pt-BR" sz="3000" spc="-150" dirty="0" smtClean="0"/>
              <a:t>CONSELHO MUNICIPAL DO FUNDO DE HABIRAÇÃO DE INTERESSE SOCIAL</a:t>
            </a:r>
            <a:endParaRPr lang="pt-BR" sz="3000" spc="-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Documents and Settings\Administrador\Desktop\fotos fachada\100_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365125"/>
            <a:ext cx="8169275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1141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SITUA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ATUAL  (2012)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Membros fundadores e s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cios 	= 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Membros Correspondentes= 122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1052736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Diretoria 2011-2012</a:t>
            </a:r>
            <a:endParaRPr lang="pt-BR" sz="4400" b="1" dirty="0"/>
          </a:p>
        </p:txBody>
      </p:sp>
      <p:pic>
        <p:nvPicPr>
          <p:cNvPr id="31746" name="Picture 2" descr="F:\Documents and Settings\Administrador\Desktop\Diretoria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5403850" cy="3611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83671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CONCLUSÃO</a:t>
            </a:r>
            <a:endParaRPr lang="pt-BR" sz="4800" dirty="0"/>
          </a:p>
        </p:txBody>
      </p:sp>
      <p:pic>
        <p:nvPicPr>
          <p:cNvPr id="1026" name="Picture 2" descr="F:\CA-0021-12-Fundo_Palco_500x200c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58" y="-67786911"/>
            <a:ext cx="18000000" cy="719977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46521" y="2967334"/>
            <a:ext cx="58509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OBRIGADO PELA </a:t>
            </a:r>
          </a:p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ATENÇÃO!!!!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1828800"/>
          </a:xfrm>
        </p:spPr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8280920" cy="3456384"/>
          </a:xfrm>
        </p:spPr>
        <p:txBody>
          <a:bodyPr>
            <a:normAutofit fontScale="92500"/>
          </a:bodyPr>
          <a:lstStyle/>
          <a:p>
            <a:endParaRPr lang="pt-BR" dirty="0" smtClean="0"/>
          </a:p>
          <a:p>
            <a:pPr algn="l"/>
            <a:r>
              <a:rPr lang="pt-BR" sz="4800" dirty="0" smtClean="0"/>
              <a:t>Início em 04/04/1978  (27 Sócios)</a:t>
            </a:r>
          </a:p>
          <a:p>
            <a:pPr algn="ctr"/>
            <a:endParaRPr lang="pt-BR" sz="9600" dirty="0" smtClean="0"/>
          </a:p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908720"/>
            <a:ext cx="7854696" cy="5184576"/>
          </a:xfrm>
        </p:spPr>
        <p:txBody>
          <a:bodyPr>
            <a:normAutofit/>
          </a:bodyPr>
          <a:lstStyle/>
          <a:p>
            <a:pPr algn="ctr"/>
            <a:r>
              <a:rPr lang="pt-BR" sz="3800" dirty="0" smtClean="0"/>
              <a:t>Local “emprestado”  - Indústria de Máq. Agrícolas Campeã.</a:t>
            </a:r>
          </a:p>
          <a:p>
            <a:pPr algn="ctr"/>
            <a:r>
              <a:rPr lang="pt-BR" sz="3800" dirty="0" smtClean="0"/>
              <a:t>Após convênio com o CREA, sede alugada na rua  Sete de setembro. (início em 09/2008)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ocuments and Settings\Administrador\Desktop\Sca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5376863" cy="36385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1560" y="33265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POSSE DA DIRETORIA</a:t>
            </a:r>
            <a:endParaRPr lang="pt-BR" sz="4400" b="1" dirty="0"/>
          </a:p>
        </p:txBody>
      </p:sp>
      <p:sp>
        <p:nvSpPr>
          <p:cNvPr id="8" name="Retângulo 7"/>
          <p:cNvSpPr/>
          <p:nvPr/>
        </p:nvSpPr>
        <p:spPr>
          <a:xfrm>
            <a:off x="1547664" y="155679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1ª diretoria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:\Documents and Settings\Administrador\Desktop\Sca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904656" cy="6241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168826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EVOLU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(AT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 ANO DA SEDE PR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Entre 1978 e 1998 (20 anos) houve um aumento para 45 s</a:t>
            </a: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cios membros</a:t>
            </a:r>
            <a:endParaRPr kumimoji="0" 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548680"/>
            <a:ext cx="8748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SEDE PR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PRIA 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Doa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terreno da prefeitura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Doa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US$ 200,00  de  cada associado (atualmente  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joia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Doa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investimentos por empresas parceiras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Doa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valor do CREA/RS(50%) para a constru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Constru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da sede.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Documents and Settings\Administrador\Desktop\Sc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527675" cy="3424237"/>
          </a:xfrm>
          <a:prstGeom prst="rect">
            <a:avLst/>
          </a:prstGeom>
          <a:noFill/>
        </p:spPr>
      </p:pic>
      <p:pic>
        <p:nvPicPr>
          <p:cNvPr id="5" name="Picture 2" descr="F:\Documents and Settings\Administrador\Desktop\image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511764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296</Words>
  <Application>Microsoft Office PowerPoint</Application>
  <PresentationFormat>Apresentação na tela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Fluxo</vt:lpstr>
      <vt:lpstr>Slide 1</vt:lpstr>
      <vt:lpstr>Slide 2</vt:lpstr>
      <vt:lpstr>INTRODUÇÃO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ENGESUL001</cp:lastModifiedBy>
  <cp:revision>14</cp:revision>
  <dcterms:created xsi:type="dcterms:W3CDTF">2012-09-26T02:16:33Z</dcterms:created>
  <dcterms:modified xsi:type="dcterms:W3CDTF">2012-09-27T14:35:50Z</dcterms:modified>
</cp:coreProperties>
</file>