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2" r:id="rId3"/>
    <p:sldId id="260" r:id="rId4"/>
    <p:sldId id="257" r:id="rId5"/>
    <p:sldId id="258" r:id="rId6"/>
    <p:sldId id="25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50" autoAdjust="0"/>
    <p:restoredTop sz="94660"/>
  </p:normalViewPr>
  <p:slideViewPr>
    <p:cSldViewPr>
      <p:cViewPr varScale="1">
        <p:scale>
          <a:sx n="88" d="100"/>
          <a:sy n="8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30CEA-CBA4-44F8-B027-31B0D0DC3534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C994-DB40-4871-860D-DA4F7E59A10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7148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D345631E-5D94-406C-8FEB-B72CC10FB755}" type="slidenum">
              <a:rPr lang="pt-BR" sz="1400" smtClean="0">
                <a:solidFill>
                  <a:srgbClr val="000000"/>
                </a:solidFill>
              </a:rPr>
              <a:pPr/>
              <a:t>1</a:t>
            </a:fld>
            <a:endParaRPr lang="pt-BR" sz="1400" smtClean="0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074464" y="744287"/>
            <a:ext cx="4520160" cy="372312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666909" y="4714942"/>
            <a:ext cx="5318289" cy="445045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4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fld id="{D345631E-5D94-406C-8FEB-B72CC10FB755}" type="slidenum">
              <a:rPr lang="pt-BR" sz="1400" smtClean="0">
                <a:solidFill>
                  <a:srgbClr val="000000"/>
                </a:solidFill>
              </a:rPr>
              <a:pPr/>
              <a:t>2</a:t>
            </a:fld>
            <a:endParaRPr lang="pt-BR" sz="1400" smtClean="0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074464" y="744287"/>
            <a:ext cx="4520160" cy="372312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666909" y="4714942"/>
            <a:ext cx="5318289" cy="445045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91740671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1175187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9736410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3101217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334646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9047779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2117877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56672411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099013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1736912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1336396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2F60-22A1-4ADE-A1B6-02649B0661CE}" type="datetimeFigureOut">
              <a:rPr lang="pt-BR" smtClean="0"/>
              <a:pPr/>
              <a:t>11/07/2013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29CC4-C9BC-49E9-8DC8-1B815348A8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7172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01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6361385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6535" y="1220018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Eleição do Coordenador Estadual e Coordenador Estadual Adjunto.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just"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Poderão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se candidatar ao cargo de Coordenador Estadual ou Coordenador Estadual Adjunto somente os Coordenadores Regionais eleitos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>
              <a:spcAft>
                <a:spcPts val="1200"/>
              </a:spcAft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Os mandatos do Coordenador Estadual e do Coordenador Estadual Adjunto iniciarão no primeiro dia útil e se encerrarão no dia 31 de Dezembro do ano subseqüente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>
              <a:spcAft>
                <a:spcPts val="1200"/>
              </a:spcAft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 processo eleitoral se dará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por meio 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 voto secreto sob a coordenação da assessoria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 apoio administrativo às entidades de Classe.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just">
              <a:spcAft>
                <a:spcPts val="1200"/>
              </a:spcAft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No caso de empate, caberá ao Presidente do CREA-RS o “voto de Minerva”, e na sua ausência será considerado eleito o candidato com registro mais antigo no CREA-RS entre os candidatos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chapa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poderá ser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eleita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por aclamação, caso seja definido em reunião do Colégio.</a:t>
            </a:r>
          </a:p>
          <a:p>
            <a:pPr algn="just">
              <a:spcAft>
                <a:spcPts val="1200"/>
              </a:spcAft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1300057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6535" y="1562596"/>
            <a:ext cx="828092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300"/>
              </a:lnSpc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Quando ocorrer, excepcionalmente, o afastamento antecipado do mandato de Coordenador Estadual assumirá como seu substituto o Coordenador Estadual Adjunto e, no caso do afastamento antecipado do mandato do Coordenador Estadual Adjunto assumirá seu cargo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acumulativamente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o Coordenador Estadual.</a:t>
            </a:r>
          </a:p>
          <a:p>
            <a:pPr algn="just">
              <a:lnSpc>
                <a:spcPts val="2300"/>
              </a:lnSpc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endParaRPr lang="pt-BR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2172460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65422" y="1196752"/>
            <a:ext cx="82809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ORDEM DOS TRABALHOS</a:t>
            </a:r>
          </a:p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  <a:endParaRPr lang="pt-BR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Dos Colégios de Entidades de Classe Regionais.</a:t>
            </a:r>
            <a:endParaRPr lang="pt-BR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  <a:endParaRPr lang="pt-BR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just"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 reuniões do Colégio de Entidades de Classe Regionais terão duração de até duas horas, obedecerão a uma pauta pré-definida e serão coordenadas pelos Coordenadores Regionais. </a:t>
            </a:r>
          </a:p>
          <a:p>
            <a:pPr algn="just"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pauta de assuntos para debates e encaminhamentos do Colégio de Entidades de Classe Regionais será composta por temas levantados pelas Entidades de Classe ou pelo CREA-RS. </a:t>
            </a:r>
          </a:p>
          <a:p>
            <a:pPr algn="just"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Na ausência do Coordenador Regional para coordenar o Colégio de Entidades de Classe Regionais, os demais membros escolherão o Coordenador </a:t>
            </a:r>
            <a:r>
              <a:rPr lang="pt-BR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ad hoc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no início da reunião. </a:t>
            </a:r>
          </a:p>
          <a:p>
            <a:pPr algn="just"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 decisões do Colégio de Entidades de Classe Regionais serão tomadas por maioria simples de votos, cabendo ao Coordenador Regional o “voto de Minerva”.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185146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65422" y="1578272"/>
            <a:ext cx="828092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reuniões do Colégio de Entidade de Classe Regionais terão suas conclusões e sugestões registradas em ata de reunião, cuja elaboração é de responsabilidade da assessoria administrativa da reunião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>
              <a:spcAft>
                <a:spcPts val="1800"/>
              </a:spcAft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ordem dos trabalhos de cada reunião de Colégio de Entidades Regionais obedecerá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seguinte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sequência: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Abertura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reunião a cargo do Coordenador Regional;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Aprovação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ata da última reunião;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Apresentação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debate e aprovação dos temas pautados;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Apresentação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debate e deliberação dos assuntos de relevância estadual se houver;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Debate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 encaminhamento de novas sugestões de pauta;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Assuntos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gerais;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Encerramento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reunião.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3447464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65422" y="1578272"/>
            <a:ext cx="8280920" cy="1844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 sugestões, propostas e/ou reclamações encaminhadas pelo Colégio de Entidades Regionais serão protocoladas junto às Inspetorias Regionais do CREA-RS às quais estão ligados estes colégios regionais e enviadas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à Assessoria de Apoio Administrativo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às Entidades de Classe -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AAAEC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para análise, tratamento e resposta.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028969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65422" y="1340768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 Colégio de Entidades de Classe do Rio Grande do Sul.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 reuniões do Colégio de Entidades de Classe do Rio Grande do Sul terão suas conclusões e sugestões registradas em ata de reunião cuja elaboração é de responsabilidade da assessoria executiva.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ordem dos trabalhos de cada reunião de Colégio de Entidades de Classe do Rio Grande do Sul obedecerá à seguinte seqüência: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Abertura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Reunião a cargo do Coordenador Estadual;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Aprovação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ata da última reunião;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Apresentação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debate e aprovação dos temas pautados;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Apresentação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debate e deliberação dos assuntos de relevância estadual se houver;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Debate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 encaminhamento de novas sugestões de pauta;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Assuntos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gerais;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Encerramento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reunião.</a:t>
            </a:r>
          </a:p>
        </p:txBody>
      </p:sp>
    </p:spTree>
    <p:extLst>
      <p:ext uri="{BB962C8B-B14F-4D97-AF65-F5344CB8AC3E}">
        <p14:creationId xmlns="" xmlns:p14="http://schemas.microsoft.com/office/powerpoint/2010/main" val="26099688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65422" y="157827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 sugestões, propostas e/ou reclamações encaminhadas pelo Colégio de Entidades de Classe do Rio Grande do Sul serão endereçadas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Assessoria de Apoio Administrativo às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Entidades de Classe -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AAAEC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para análise, tratamento e deliberação junto à Presidência do CREA-RS.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3073493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85852" y="2143116"/>
            <a:ext cx="7286676" cy="2093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PROPOSIÇÃO DA PRESIDÊNCIA PARA INSTITUIÇÃO DO COLÉGIO DE ENTIDADES</a:t>
            </a:r>
            <a:endParaRPr lang="pt-BR" sz="30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61385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6535" y="1220018"/>
            <a:ext cx="8280920" cy="544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COMPOSIÇÃO 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t-BR" dirty="0">
                <a:latin typeface="Comic Sans MS" pitchFamily="66" charset="0"/>
              </a:rPr>
              <a:t> </a:t>
            </a:r>
            <a:endParaRPr lang="pt-BR" sz="800" dirty="0">
              <a:latin typeface="Comic Sans MS" pitchFamily="66" charset="0"/>
            </a:endParaRPr>
          </a:p>
          <a:p>
            <a:pPr>
              <a:spcAft>
                <a:spcPts val="1200"/>
              </a:spcAft>
            </a:pP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Dos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Colégios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 Entidades de Classe Regionais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  <a:endParaRPr lang="pt-BR" sz="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just">
              <a:spcAft>
                <a:spcPts val="1200"/>
              </a:spcAft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Os Colégios de Entidades de Classe Regionais são constituídos das Entidades de </a:t>
            </a:r>
            <a:r>
              <a:rPr lang="pt-BR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Classe </a:t>
            </a:r>
            <a:r>
              <a:rPr lang="pt-BR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registradas no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CREA-RS agrupadas regionalmente, definindo a região as quais pertencem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  <a:endParaRPr lang="pt-BR" sz="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just">
              <a:spcAft>
                <a:spcPts val="1200"/>
              </a:spcAft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Ficam constituídos os seguintes Colégios de Entidades de Classe Regionais: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 Colégio de Entidades de Classe da Região Alto Uruguai;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II. Colégio de Entidades de Classe da Região Central;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III. Colégio de Entidades de Classe da Região Fronteira Oeste;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IV. Colégio de Entidades de Classe da Região Fronteira Sudoeste;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V. Colégio de Entidades de Classe da Região Metropolitana;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VI. Colégio de Entidades de Classe da Região Noroeste;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VII. Colégio de Entidades de Classe da Região Planalto;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VIII. Colégio de Entidades de Classe da Região Serra;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IX. Colégio de Entidades de Classe da Região Sinos e Litoral;</a:t>
            </a:r>
          </a:p>
          <a:p>
            <a:pPr>
              <a:lnSpc>
                <a:spcPts val="2300"/>
              </a:lnSpc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X. Colégio de Entidades de Classe da Região Sul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0831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6535" y="1220018"/>
            <a:ext cx="82809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Colégio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 Entidades de Classe do Rio Grande do Sul.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I. 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Colégio de Entidades de Classe do Rio Grande do Sul é constituído pelo Presidente do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CREA-RS, pelo Coordenador Estadual, e os Coordenadores Regionais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dos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Colégios de Entidades de Classe Regionais.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pt-BR" sz="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05527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1124744"/>
            <a:ext cx="828092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FINALIDADE E ATRIBUIÇÕES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t-BR" dirty="0">
                <a:latin typeface="Comic Sans MS" pitchFamily="66" charset="0"/>
              </a:rPr>
              <a:t> </a:t>
            </a:r>
            <a:r>
              <a:rPr lang="pt-BR" sz="2400" dirty="0">
                <a:latin typeface="Comic Sans MS" pitchFamily="66" charset="0"/>
              </a:rPr>
              <a:t> </a:t>
            </a:r>
            <a:endParaRPr lang="pt-BR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Promover ações de sustentabilidade e fortalecimento das Entidades de Classe.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Formular políticas de valorização, aperfeiçoamento e atualização profissional.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Avaliar e sugerir ações conjuntas para inserção das entidades perante as políticas públicas.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Aprimorar e divulgar a legislação e a ética profissional.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Contribuir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com a fiscalização e a valorização profissional.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Promover a interação e troca de experiências, a minimização das divergências e a potencialização de convergências entre as entidades de classe.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Promover o debate de temas de interesse das entidades de classe, encaminhando as suas conclusões às partes interessadas na forma de sugestão.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Harmonizar entendimentos acerca dos procedimentos administrativos do Conselho no que é pertinente às entidades de classe.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Multiplicar projetos e ações de interesse das profissões.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32556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6535" y="980728"/>
            <a:ext cx="828092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ORGANIZAÇÃO</a:t>
            </a:r>
            <a:r>
              <a:rPr lang="pt-BR" dirty="0">
                <a:latin typeface="Comic Sans MS" pitchFamily="66" charset="0"/>
              </a:rPr>
              <a:t> </a:t>
            </a:r>
            <a:endParaRPr lang="pt-BR" dirty="0" smtClean="0">
              <a:latin typeface="Comic Sans MS" pitchFamily="66" charset="0"/>
            </a:endParaRPr>
          </a:p>
          <a:p>
            <a:pPr>
              <a:spcAft>
                <a:spcPts val="1200"/>
              </a:spcAft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Dos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Colégios de Entidades de Classe Regionais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>
              <a:lnSpc>
                <a:spcPts val="1900"/>
              </a:lnSpc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membros dos Colégios de Entidades de Classe Regionais, com direito a voz e voto, os presidentes ou os representantes das entidades de classe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registradas no CREA-RS,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agrupadas regionalmente, definindo a região a que pertencem e que representarão no Colégio de Entidades de Classe do Rio Grande do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Sul.</a:t>
            </a:r>
          </a:p>
          <a:p>
            <a:pPr algn="just">
              <a:lnSpc>
                <a:spcPts val="1900"/>
              </a:lnSpc>
              <a:spcAft>
                <a:spcPts val="1200"/>
              </a:spcAft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 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Colégio de Entidades de Classe do Rio Grande do Sul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  <a:endParaRPr lang="pt-BR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membros do Colégio de Entidades de Classe do Rio Grande do Sul, com direito a voz e voto: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Presidente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 CREA-RS, que exercerá sua presidência.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Coordenador Estadual e Coordenador Adjunto Estadual do Colégio de Entidades do Rio Grande do Sul, eleitos no Encontro Estadual de Entidades de Classe – EESEC, com mandato de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02 (dois) anos.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Coordenadores Regionais dos Colégios de Entidades de Classe Regionais, eleitos nos seus respectivos colégios regionais, com mandato de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02 (dois) anos. 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8476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64142" y="1628795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assessoria executiva dos Colégios de Entidades de Classe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Regionais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Rio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Grande do Sul será exercida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pela Assessoria de Apoio Administrativo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às Entidades de Classe –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AAAEC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 reuniões ordinárias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dos Colégios de Entidades de Classe Regionais e Entidades de Classe do Rio Grande do Sul serão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realizadas, em até duas por ano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conforme calendário a ser definido pela Diretoria do CREA-RS. As pautas de deliberações das reuniões serão disponibilizadas às Entidades de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Classe,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após aprovadas pelos membros representantes, presentes, dos respectivos colégios.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Com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referência ao Colégio de Entidades de Classe do Rio Grande do Sul, sua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última reunião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ordinária se dará com antecedência mínima de 30 dias da realização do Encontro Estadual de Entidades de Classe - EESEC.</a:t>
            </a:r>
          </a:p>
          <a:p>
            <a:pPr>
              <a:spcAft>
                <a:spcPts val="1200"/>
              </a:spcAft>
            </a:pPr>
            <a:endParaRPr lang="pt-BR" sz="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19019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6535" y="1124744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Da Eleição dos Coordenadores Regionais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Poderão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se candidatar às funções de Coordenador Regional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 Coordenador Regional - Adjunto somente representantes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 entidades de classe que atendam aos seguintes critérios:</a:t>
            </a:r>
          </a:p>
          <a:p>
            <a:pPr marL="185738" indent="-185738" algn="just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Ser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entidade de classe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registrada e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em situação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regular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junto ao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CREA-RS;</a:t>
            </a:r>
          </a:p>
          <a:p>
            <a:pPr marL="185738" indent="-185738" algn="just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Ser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presidente de entidade de classe ou seu representante designado por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assembléia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devidamente registrado e em situação regular junto ao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CREA-RS.</a:t>
            </a:r>
          </a:p>
          <a:p>
            <a:pPr marL="185738" indent="-185738" algn="just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eleição dos Coordenadores Regionais sempre se dará na última reunião ordinária dos Colégios de Entidades Regionais de cada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ano.</a:t>
            </a:r>
          </a:p>
          <a:p>
            <a:pPr marL="185738" indent="-185738" algn="just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mandato dos Coordenadores Regionais iniciará no primeiro dia útil e se encerrará no dia 31 de Dezembro do </a:t>
            </a:r>
            <a:r>
              <a:rPr lang="pt-BR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ano </a:t>
            </a:r>
            <a:r>
              <a:rPr lang="pt-BR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subseqüente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  <a:endParaRPr lang="pt-BR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marL="185738" indent="-185738" algn="just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Quando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excepcionalmente, ocorrer o término antecipado de mandato de Coordenador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o Coordenador-Adjunto assumirá as funções de Coordenador Regional.</a:t>
            </a:r>
            <a:endParaRPr lang="pt-BR" sz="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61462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26064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COLÉGIO DE ENTIDADES DE CLASSE </a:t>
            </a:r>
            <a:endParaRPr lang="pt-BR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RIO GRANDE DO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SUL</a:t>
            </a:r>
            <a:endParaRPr lang="pt-BR" sz="2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09328" y="1628800"/>
            <a:ext cx="82809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processo eleitoral se dará por meio de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voto eletrônico 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sob a coordenação da 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Assessoria de Apoio Administrativo às Entidades de Classe - AAAEC.</a:t>
            </a:r>
            <a:endParaRPr lang="pt-B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r>
              <a:rPr lang="pt-B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No 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caso de empate será considerado eleito o candidato com registro mais antigo no CREA-RS.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  <a:p>
            <a:pPr algn="just"/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endParaRPr lang="pt-BR" sz="800" dirty="0"/>
          </a:p>
        </p:txBody>
      </p:sp>
    </p:spTree>
    <p:extLst>
      <p:ext uri="{BB962C8B-B14F-4D97-AF65-F5344CB8AC3E}">
        <p14:creationId xmlns="" xmlns:p14="http://schemas.microsoft.com/office/powerpoint/2010/main" val="17693032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425</Words>
  <Application>Microsoft Office PowerPoint</Application>
  <PresentationFormat>Apresentação na tela (4:3)</PresentationFormat>
  <Paragraphs>131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ana.vasconcelos</dc:creator>
  <cp:lastModifiedBy>Nelzair</cp:lastModifiedBy>
  <cp:revision>62</cp:revision>
  <dcterms:created xsi:type="dcterms:W3CDTF">2012-09-25T19:40:31Z</dcterms:created>
  <dcterms:modified xsi:type="dcterms:W3CDTF">2013-07-11T14:23:47Z</dcterms:modified>
</cp:coreProperties>
</file>