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3" r:id="rId2"/>
    <p:sldId id="301" r:id="rId3"/>
    <p:sldId id="296" r:id="rId4"/>
    <p:sldId id="307" r:id="rId5"/>
    <p:sldId id="308" r:id="rId6"/>
    <p:sldId id="309" r:id="rId7"/>
    <p:sldId id="310" r:id="rId8"/>
    <p:sldId id="312" r:id="rId9"/>
    <p:sldId id="316" r:id="rId10"/>
    <p:sldId id="315" r:id="rId11"/>
    <p:sldId id="306" r:id="rId12"/>
    <p:sldId id="320" r:id="rId13"/>
    <p:sldId id="314" r:id="rId14"/>
    <p:sldId id="319" r:id="rId15"/>
    <p:sldId id="313" r:id="rId16"/>
    <p:sldId id="311" r:id="rId17"/>
    <p:sldId id="317" r:id="rId18"/>
    <p:sldId id="318" r:id="rId19"/>
  </p:sldIdLst>
  <p:sldSz cx="12192000" cy="6858000"/>
  <p:notesSz cx="6797675" cy="9926638"/>
  <p:embeddedFontLst>
    <p:embeddedFont>
      <p:font typeface="Trebuchet MS" panose="020B0603020202020204" pitchFamily="34" charset="0"/>
      <p:regular r:id="rId22"/>
      <p:bold r:id="rId23"/>
      <p:italic r:id="rId24"/>
      <p:boldItalic r:id="rId25"/>
    </p:embeddedFont>
    <p:embeddedFont>
      <p:font typeface="Maven Pro" panose="020B0604020202020204" charset="0"/>
      <p:regular r:id="rId26"/>
      <p:bold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071">
          <p15:clr>
            <a:srgbClr val="A4A3A4"/>
          </p15:clr>
        </p15:guide>
        <p15:guide id="3" pos="3273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7" roundtripDataSignature="AMtx7mg4yB3XfoaGQYa4pEDgvvTk3U+S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90"/>
      </p:cViewPr>
      <p:guideLst>
        <p:guide orient="horz" pos="2160"/>
        <p:guide pos="2071"/>
        <p:guide pos="327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47" Type="http://customschemas.google.com/relationships/presentationmetadata" Target="meta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955C7-8D02-498A-B778-D39C4D01681F}" type="datetimeFigureOut">
              <a:rPr lang="pt-BR" smtClean="0"/>
              <a:t>09/04/2025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4438B-C810-4439-A08F-9A9A95FB6F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4844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162250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b38eebc5cd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g2b38eebc5cd_0_12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O que fazemos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atende vagas no Brasil todo 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Conectando talentos a vagas de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3 a 8 mil reais de salário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De todas as áreas, para todos os setores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Pessoas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recém-formadas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 em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cargos de analistas a especialistas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, independentemente da idade ou ano de formação.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g2b38eebc5cd_0_121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581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39c24062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2b39c24062f_1_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O que fazemos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atende vagas no Brasil todo 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Conectando talentos a vagas de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3 a 8 mil reais de salário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De todas as áreas, para todos os setores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Pessoas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recém-formadas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 em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cargos de analistas a especialistas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, independentemente da idade ou ano de formação.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g2b39c24062f_1_9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9114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39c24062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2b39c24062f_1_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O que fazemos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atende vagas no Brasil todo 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Conectando talentos a vagas de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3 a 8 mil reais de salário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De todas as áreas, para todos os setores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Pessoas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recém-formadas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 em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cargos de analistas a especialistas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, independentemente da idade ou ano de formação.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g2b39c24062f_1_9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66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39c24062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2b39c24062f_1_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O que fazemos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atende vagas no Brasil todo 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Conectando talentos a vagas de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3 a 8 mil reais de salário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De todas as áreas, para todos os setores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Pessoas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recém-formadas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 em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cargos de analistas a especialistas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, independentemente da idade ou ano de formação.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g2b39c24062f_1_9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7074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39c24062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2b39c24062f_1_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O que fazemos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atende vagas no Brasil todo 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Conectando talentos a vagas de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3 a 8 mil reais de salário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De todas as áreas, para todos os setores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Pessoas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recém-formadas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 em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cargos de analistas a especialistas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, independentemente da idade ou ano de formação.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g2b39c24062f_1_9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790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39c24062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2b39c24062f_1_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O que fazemos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atende vagas no Brasil todo 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Conectando talentos a vagas de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3 a 8 mil reais de salário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De todas as áreas, para todos os setores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Pessoas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recém-formadas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 em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cargos de analistas a especialistas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, independentemente da idade ou ano de formação.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g2b39c24062f_1_9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73538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39c24062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2b39c24062f_1_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O que fazemos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atende vagas no Brasil todo 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Conectando talentos a vagas de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3 a 8 mil reais de salário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De todas as áreas, para todos os setores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Pessoas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recém-formadas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 em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cargos de analistas a especialistas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, independentemente da idade ou ano de formação.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g2b39c24062f_1_9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82540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39c24062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2b39c24062f_1_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O que fazemos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atende vagas no Brasil todo 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Conectando talentos a vagas de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3 a 8 mil reais de salário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De todas as áreas, para todos os setores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Pessoas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recém-formadas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 em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cargos de analistas a especialistas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, independentemente da idade ou ano de formação.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g2b39c24062f_1_9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974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39c24062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2b39c24062f_1_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O que fazemos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atende vagas no Brasil todo 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Conectando talentos a vagas de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3 a 8 mil reais de salário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De todas as áreas, para todos os setores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Pessoas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recém-formadas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 em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cargos de analistas a especialistas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, independentemente da idade ou ano de formação.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g2b39c24062f_1_9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23695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39c24062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2b39c24062f_1_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O que fazemos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atende vagas no Brasil todo 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Conectando talentos a vagas de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3 a 8 mil reais de salário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De todas as áreas, para todos os setores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Pessoas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recém-formadas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 em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cargos de analistas a especialistas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, independentemente da idade ou ano de formação.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g2b39c24062f_1_9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8296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b38eebc5cd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g2b38eebc5cd_0_12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O que fazemos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atende vagas no Brasil todo 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Conectando talentos a vagas de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3 a 8 mil reais de salário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De todas as áreas, para todos os setores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Pessoas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recém-formadas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 em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cargos de analistas a especialistas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, independentemente da idade ou ano de formação.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g2b38eebc5cd_0_121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8421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39c24062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2b39c24062f_1_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O que fazemos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atende vagas no Brasil todo 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Conectando talentos a vagas de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3 a 8 mil reais de salário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De todas as áreas, para todos os setores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Pessoas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recém-formadas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 em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cargos de analistas a especialistas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, independentemente da idade ou ano de formação.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g2b39c24062f_1_9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2807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39c24062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2b39c24062f_1_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O que fazemos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atende vagas no Brasil todo 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Conectando talentos a vagas de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3 a 8 mil reais de salário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De todas as áreas, para todos os setores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Pessoas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recém-formadas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 em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cargos de analistas a especialistas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, independentemente da idade ou ano de formação.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g2b39c24062f_1_9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48276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39c24062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2b39c24062f_1_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O que fazemos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atende vagas no Brasil todo 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Conectando talentos a vagas de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3 a 8 mil reais de salário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De todas as áreas, para todos os setores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Pessoas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recém-formadas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 em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cargos de analistas a especialistas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, independentemente da idade ou ano de formação.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g2b39c24062f_1_9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745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39c24062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2b39c24062f_1_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O que fazemos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atende vagas no Brasil todo 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Conectando talentos a vagas de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3 a 8 mil reais de salário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De todas as áreas, para todos os setores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Pessoas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recém-formadas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 em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cargos de analistas a especialistas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, independentemente da idade ou ano de formação.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g2b39c24062f_1_9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84060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39c24062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2b39c24062f_1_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O que fazemos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atende vagas no Brasil todo 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Conectando talentos a vagas de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3 a 8 mil reais de salário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De todas as áreas, para todos os setores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Pessoas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recém-formadas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 em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cargos de analistas a especialistas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, independentemente da idade ou ano de formação.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g2b39c24062f_1_9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51848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39c24062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2b39c24062f_1_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O que fazemos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atende vagas no Brasil todo 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Conectando talentos a vagas de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3 a 8 mil reais de salário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De todas as áreas, para todos os setores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Pessoas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recém-formadas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 em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cargos de analistas a especialistas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, independentemente da idade ou ano de formação.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g2b39c24062f_1_9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6943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39c24062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2b39c24062f_1_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O que fazemos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atende vagas no Brasil todo 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Conectando talentos a vagas de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3 a 8 mil reais de salário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De todas as áreas, para todos os setores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rebuchet MS"/>
              <a:buChar char="-"/>
            </a:pP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Pessoas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recém-formadas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 em </a:t>
            </a:r>
            <a:r>
              <a:rPr lang="pt-BR" b="1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cargos de analistas a especialistas</a:t>
            </a:r>
            <a:r>
              <a:rPr lang="pt-BR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rPr>
              <a:t>, independentemente da idade ou ano de formação.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g2b39c24062f_1_9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748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ítulo e conteúdo">
  <p:cSld name="1_Título e conteúdo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Logotipo&#10;&#10;Descrição gerada automaticamente">
            <a:extLst>
              <a:ext uri="{FF2B5EF4-FFF2-40B4-BE49-F238E27FC236}">
                <a16:creationId xmlns:a16="http://schemas.microsoft.com/office/drawing/2014/main" xmlns="" id="{6E8306E4-3B5D-12C9-00E9-FC47B6D739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6908" y="26632"/>
            <a:ext cx="1970139" cy="131342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2404" y="230908"/>
            <a:ext cx="2343150" cy="90487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178" y="221384"/>
            <a:ext cx="3590925" cy="923925"/>
          </a:xfrm>
          <a:prstGeom prst="rect">
            <a:avLst/>
          </a:prstGeom>
        </p:spPr>
      </p:pic>
      <p:sp>
        <p:nvSpPr>
          <p:cNvPr id="10" name="Google Shape;135;p2"/>
          <p:cNvSpPr txBox="1"/>
          <p:nvPr/>
        </p:nvSpPr>
        <p:spPr>
          <a:xfrm>
            <a:off x="8713099" y="6351491"/>
            <a:ext cx="2533878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b="1" i="0" u="none" strike="noStrike" cap="none" dirty="0" smtClean="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Gestão 2024/2026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b="1" dirty="0" smtClean="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Presidente Nanci Walter</a:t>
            </a:r>
            <a:endParaRPr lang="pt-BR" b="1" i="0" u="none" strike="noStrike" cap="none" dirty="0" smtClean="0">
              <a:solidFill>
                <a:schemeClr val="lt1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1400" b="1" i="0" u="none" strike="noStrike" cap="none" dirty="0">
              <a:solidFill>
                <a:schemeClr val="lt1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11" name="Google Shape;135;p2"/>
          <p:cNvSpPr txBox="1"/>
          <p:nvPr/>
        </p:nvSpPr>
        <p:spPr>
          <a:xfrm>
            <a:off x="111890" y="2713770"/>
            <a:ext cx="725242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Plano de Trabalho de Patrocínio de </a:t>
            </a:r>
            <a:br>
              <a:rPr lang="pt-BR" sz="3200" b="1" dirty="0">
                <a:solidFill>
                  <a:schemeClr val="bg1"/>
                </a:solidFill>
              </a:rPr>
            </a:br>
            <a:endParaRPr lang="pt-BR" sz="3200" b="1" dirty="0" smtClean="0">
              <a:solidFill>
                <a:schemeClr val="bg1"/>
              </a:solidFill>
            </a:endParaRPr>
          </a:p>
          <a:p>
            <a:pPr algn="ctr"/>
            <a:r>
              <a:rPr lang="pt-BR" sz="3200" b="1" dirty="0" smtClean="0">
                <a:solidFill>
                  <a:schemeClr val="bg1"/>
                </a:solidFill>
              </a:rPr>
              <a:t>EVENTO</a:t>
            </a:r>
            <a:endParaRPr lang="pt-BR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0"/>
            <a:ext cx="7381875" cy="123825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872" y="1335795"/>
            <a:ext cx="11135164" cy="2093205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473726" y="3679060"/>
            <a:ext cx="108846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 smtClean="0">
                <a:solidFill>
                  <a:schemeClr val="bg1"/>
                </a:solidFill>
              </a:rPr>
              <a:t>Comprovação: </a:t>
            </a:r>
          </a:p>
          <a:p>
            <a:pPr algn="just"/>
            <a:r>
              <a:rPr lang="pt-BR" sz="2400" b="1" dirty="0" smtClean="0">
                <a:solidFill>
                  <a:schemeClr val="bg1"/>
                </a:solidFill>
              </a:rPr>
              <a:t>Presencial – Lista de presenças</a:t>
            </a:r>
          </a:p>
          <a:p>
            <a:pPr algn="just"/>
            <a:endParaRPr lang="pt-BR" sz="2400" b="1" dirty="0" smtClean="0">
              <a:solidFill>
                <a:schemeClr val="bg1"/>
              </a:solidFill>
            </a:endParaRPr>
          </a:p>
          <a:p>
            <a:pPr algn="just"/>
            <a:r>
              <a:rPr lang="pt-BR" sz="2400" b="1" dirty="0" smtClean="0">
                <a:solidFill>
                  <a:schemeClr val="bg1"/>
                </a:solidFill>
              </a:rPr>
              <a:t>Híbrido – Lista de presenças de no mínimo 25 participantes e presenças online</a:t>
            </a:r>
          </a:p>
          <a:p>
            <a:pPr algn="just"/>
            <a:endParaRPr lang="pt-BR" sz="2400" dirty="0">
              <a:solidFill>
                <a:schemeClr val="bg1"/>
              </a:solidFill>
            </a:endParaRPr>
          </a:p>
          <a:p>
            <a:pPr algn="just"/>
            <a:r>
              <a:rPr lang="pt-BR" sz="2400" b="1" dirty="0" smtClean="0">
                <a:solidFill>
                  <a:schemeClr val="accent6">
                    <a:lumMod val="50000"/>
                  </a:schemeClr>
                </a:solidFill>
              </a:rPr>
              <a:t>* As fotos são complemento e não comprovação principal.</a:t>
            </a:r>
            <a:endParaRPr lang="pt-BR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19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0"/>
            <a:ext cx="7381875" cy="123825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125" y="1532157"/>
            <a:ext cx="10866434" cy="2453711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822463" y="4279775"/>
            <a:ext cx="102054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chemeClr val="bg1"/>
                </a:solidFill>
              </a:rPr>
              <a:t>Comprovação: </a:t>
            </a:r>
          </a:p>
          <a:p>
            <a:pPr algn="just"/>
            <a:r>
              <a:rPr lang="pt-BR" sz="2400" b="1" dirty="0" smtClean="0">
                <a:solidFill>
                  <a:schemeClr val="bg1"/>
                </a:solidFill>
              </a:rPr>
              <a:t>Lista </a:t>
            </a:r>
            <a:r>
              <a:rPr lang="pt-BR" sz="2400" b="1" dirty="0">
                <a:solidFill>
                  <a:schemeClr val="bg1"/>
                </a:solidFill>
              </a:rPr>
              <a:t>de </a:t>
            </a:r>
            <a:r>
              <a:rPr lang="pt-BR" sz="2400" b="1" dirty="0" smtClean="0">
                <a:solidFill>
                  <a:schemeClr val="bg1"/>
                </a:solidFill>
              </a:rPr>
              <a:t>presenças com uma coluna onde o participante possa preencher mencionando a cidade/estado/país (conforme a abrangência)</a:t>
            </a:r>
            <a:endParaRPr lang="pt-BR" sz="2400" b="1" dirty="0">
              <a:solidFill>
                <a:schemeClr val="bg1"/>
              </a:solidFill>
            </a:endParaRPr>
          </a:p>
          <a:p>
            <a:pPr algn="just"/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93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0"/>
            <a:ext cx="7381875" cy="123825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810" y="1072998"/>
            <a:ext cx="9376623" cy="1736304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528810" y="2896384"/>
            <a:ext cx="102054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 smtClean="0">
                <a:solidFill>
                  <a:schemeClr val="bg1"/>
                </a:solidFill>
              </a:rPr>
              <a:t>Comprovação quantidade de participantes: </a:t>
            </a:r>
            <a:endParaRPr lang="pt-BR" sz="2000" b="1" dirty="0">
              <a:solidFill>
                <a:schemeClr val="bg1"/>
              </a:solidFill>
            </a:endParaRPr>
          </a:p>
          <a:p>
            <a:pPr algn="just"/>
            <a:r>
              <a:rPr lang="pt-BR" sz="2000" b="1" dirty="0" smtClean="0">
                <a:solidFill>
                  <a:schemeClr val="bg1"/>
                </a:solidFill>
              </a:rPr>
              <a:t>Lista </a:t>
            </a:r>
            <a:r>
              <a:rPr lang="pt-BR" sz="2000" b="1" dirty="0">
                <a:solidFill>
                  <a:schemeClr val="bg1"/>
                </a:solidFill>
              </a:rPr>
              <a:t>de </a:t>
            </a:r>
            <a:r>
              <a:rPr lang="pt-BR" sz="2000" b="1" dirty="0" smtClean="0">
                <a:solidFill>
                  <a:schemeClr val="bg1"/>
                </a:solidFill>
              </a:rPr>
              <a:t>presenças</a:t>
            </a:r>
          </a:p>
          <a:p>
            <a:pPr algn="just"/>
            <a:r>
              <a:rPr lang="pt-BR" sz="2000" b="1" dirty="0">
                <a:solidFill>
                  <a:schemeClr val="accent6">
                    <a:lumMod val="50000"/>
                  </a:schemeClr>
                </a:solidFill>
              </a:rPr>
              <a:t>* As fotos são complemento e não comprovação principal.</a:t>
            </a:r>
          </a:p>
          <a:p>
            <a:pPr algn="just"/>
            <a:endParaRPr lang="pt-BR" sz="2000" dirty="0">
              <a:solidFill>
                <a:schemeClr val="bg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28810" y="3928827"/>
            <a:ext cx="102346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 smtClean="0">
                <a:solidFill>
                  <a:schemeClr val="bg1"/>
                </a:solidFill>
              </a:rPr>
              <a:t>Comprovação estimada de palestrantes: </a:t>
            </a:r>
          </a:p>
          <a:p>
            <a:pPr algn="just"/>
            <a:r>
              <a:rPr lang="pt-BR" sz="2000" b="1" dirty="0" smtClean="0">
                <a:solidFill>
                  <a:schemeClr val="bg1"/>
                </a:solidFill>
              </a:rPr>
              <a:t>Currículo do palestrante</a:t>
            </a:r>
            <a:endParaRPr lang="pt-BR" sz="2000" dirty="0" smtClean="0">
              <a:solidFill>
                <a:schemeClr val="bg1"/>
              </a:solidFill>
            </a:endParaRPr>
          </a:p>
          <a:p>
            <a:pPr algn="just"/>
            <a:endParaRPr lang="pt-BR" sz="2400" dirty="0">
              <a:solidFill>
                <a:schemeClr val="bg1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120" y="4812976"/>
            <a:ext cx="10466024" cy="122551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663422" y="6160791"/>
            <a:ext cx="102054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 smtClean="0">
                <a:solidFill>
                  <a:schemeClr val="bg1"/>
                </a:solidFill>
              </a:rPr>
              <a:t>Comprovação: Programação</a:t>
            </a:r>
            <a:endParaRPr lang="pt-B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86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0"/>
            <a:ext cx="7381875" cy="123825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044" y="1447571"/>
            <a:ext cx="10940502" cy="446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32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0"/>
            <a:ext cx="7381875" cy="123825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885" y="2302526"/>
            <a:ext cx="11581483" cy="229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3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0"/>
            <a:ext cx="7381875" cy="123825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1689" y="1037052"/>
            <a:ext cx="6941603" cy="570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81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0"/>
            <a:ext cx="7381875" cy="123825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3036" y="1238250"/>
            <a:ext cx="7460550" cy="514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7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0"/>
            <a:ext cx="7381875" cy="123825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7103" y="1388099"/>
            <a:ext cx="7127951" cy="516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73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0"/>
            <a:ext cx="7381875" cy="123825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7441" y="1238250"/>
            <a:ext cx="6466901" cy="536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07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Logotipo&#10;&#10;Descrição gerada automaticamente">
            <a:extLst>
              <a:ext uri="{FF2B5EF4-FFF2-40B4-BE49-F238E27FC236}">
                <a16:creationId xmlns:a16="http://schemas.microsoft.com/office/drawing/2014/main" xmlns="" id="{6E8306E4-3B5D-12C9-00E9-FC47B6D739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6908" y="26632"/>
            <a:ext cx="1970139" cy="131342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2404" y="230908"/>
            <a:ext cx="2343150" cy="90487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178" y="221384"/>
            <a:ext cx="3590925" cy="923925"/>
          </a:xfrm>
          <a:prstGeom prst="rect">
            <a:avLst/>
          </a:prstGeom>
        </p:spPr>
      </p:pic>
      <p:sp>
        <p:nvSpPr>
          <p:cNvPr id="10" name="Google Shape;135;p2"/>
          <p:cNvSpPr txBox="1"/>
          <p:nvPr/>
        </p:nvSpPr>
        <p:spPr>
          <a:xfrm>
            <a:off x="8713099" y="6351491"/>
            <a:ext cx="2533878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b="1" i="0" u="none" strike="noStrike" cap="none" dirty="0" smtClean="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Gestão 2024/2026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b="1" dirty="0" smtClean="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Presidente Nanci Walter</a:t>
            </a:r>
            <a:endParaRPr lang="pt-BR" b="1" i="0" u="none" strike="noStrike" cap="none" dirty="0" smtClean="0">
              <a:solidFill>
                <a:schemeClr val="lt1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1400" b="1" i="0" u="none" strike="noStrike" cap="none" dirty="0">
              <a:solidFill>
                <a:schemeClr val="lt1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11" name="Google Shape;135;p2"/>
          <p:cNvSpPr txBox="1"/>
          <p:nvPr/>
        </p:nvSpPr>
        <p:spPr>
          <a:xfrm>
            <a:off x="111890" y="2713770"/>
            <a:ext cx="725242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Plano de Trabalho de Patrocínio de </a:t>
            </a:r>
            <a:br>
              <a:rPr lang="pt-BR" sz="3200" b="1" dirty="0">
                <a:solidFill>
                  <a:schemeClr val="bg1"/>
                </a:solidFill>
              </a:rPr>
            </a:br>
            <a:endParaRPr lang="pt-BR" sz="3200" b="1" dirty="0" smtClean="0">
              <a:solidFill>
                <a:schemeClr val="bg1"/>
              </a:solidFill>
            </a:endParaRPr>
          </a:p>
          <a:p>
            <a:pPr algn="ctr"/>
            <a:r>
              <a:rPr lang="pt-BR" sz="3200" b="1" dirty="0" smtClean="0">
                <a:solidFill>
                  <a:schemeClr val="bg1"/>
                </a:solidFill>
              </a:rPr>
              <a:t>PUBLICAÇÃO</a:t>
            </a:r>
            <a:endParaRPr lang="pt-B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23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0"/>
            <a:ext cx="7381875" cy="123825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749" y="1206759"/>
            <a:ext cx="7612655" cy="534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75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0"/>
            <a:ext cx="7381875" cy="123825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298" y="1695843"/>
            <a:ext cx="10225236" cy="357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59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0"/>
            <a:ext cx="7381875" cy="123825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2530" y="1126299"/>
            <a:ext cx="7447402" cy="545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04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0"/>
            <a:ext cx="7381875" cy="123825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226" y="1111903"/>
            <a:ext cx="7248637" cy="553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51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0"/>
            <a:ext cx="738187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42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0"/>
            <a:ext cx="738187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39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0"/>
            <a:ext cx="738187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4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984</Words>
  <Application>Microsoft Office PowerPoint</Application>
  <PresentationFormat>Widescreen</PresentationFormat>
  <Paragraphs>130</Paragraphs>
  <Slides>18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3" baseType="lpstr">
      <vt:lpstr>Arial</vt:lpstr>
      <vt:lpstr>Trebuchet MS</vt:lpstr>
      <vt:lpstr>Maven Pro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Letícia Lima | Talenses Group</dc:creator>
  <cp:lastModifiedBy>Juliana C. C. Perez</cp:lastModifiedBy>
  <cp:revision>70</cp:revision>
  <cp:lastPrinted>2025-04-08T19:47:01Z</cp:lastPrinted>
  <dcterms:created xsi:type="dcterms:W3CDTF">2021-08-19T17:41:09Z</dcterms:created>
  <dcterms:modified xsi:type="dcterms:W3CDTF">2025-04-09T14:20:00Z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0x0101004F0EE17647D7B24F998E27E1AD8B3090</vt:lpwstr>
  </property>
</Properties>
</file>