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media/image123.jpg" ContentType="image/jpg"/>
  <Override PartName="/ppt/media/image135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21" r:id="rId5"/>
    <p:sldMasterId id="2147483751" r:id="rId6"/>
    <p:sldMasterId id="2147483755" r:id="rId7"/>
    <p:sldMasterId id="2147483767" r:id="rId8"/>
    <p:sldMasterId id="2147483791" r:id="rId9"/>
    <p:sldMasterId id="2147483803" r:id="rId10"/>
    <p:sldMasterId id="2147483815" r:id="rId11"/>
  </p:sldMasterIdLst>
  <p:notesMasterIdLst>
    <p:notesMasterId r:id="rId84"/>
  </p:notesMasterIdLst>
  <p:sldIdLst>
    <p:sldId id="2928" r:id="rId12"/>
    <p:sldId id="3181" r:id="rId13"/>
    <p:sldId id="3182" r:id="rId14"/>
    <p:sldId id="3167" r:id="rId15"/>
    <p:sldId id="3168" r:id="rId16"/>
    <p:sldId id="3169" r:id="rId17"/>
    <p:sldId id="3170" r:id="rId18"/>
    <p:sldId id="3171" r:id="rId19"/>
    <p:sldId id="3172" r:id="rId20"/>
    <p:sldId id="3173" r:id="rId21"/>
    <p:sldId id="3174" r:id="rId22"/>
    <p:sldId id="3175" r:id="rId23"/>
    <p:sldId id="3176" r:id="rId24"/>
    <p:sldId id="3177" r:id="rId25"/>
    <p:sldId id="3178" r:id="rId26"/>
    <p:sldId id="3179" r:id="rId27"/>
    <p:sldId id="3180" r:id="rId28"/>
    <p:sldId id="2933" r:id="rId29"/>
    <p:sldId id="429" r:id="rId30"/>
    <p:sldId id="2932" r:id="rId31"/>
    <p:sldId id="358" r:id="rId32"/>
    <p:sldId id="258" r:id="rId33"/>
    <p:sldId id="2931" r:id="rId34"/>
    <p:sldId id="434" r:id="rId35"/>
    <p:sldId id="2929" r:id="rId36"/>
    <p:sldId id="2934" r:id="rId37"/>
    <p:sldId id="2935" r:id="rId38"/>
    <p:sldId id="2946" r:id="rId39"/>
    <p:sldId id="2945" r:id="rId40"/>
    <p:sldId id="1899" r:id="rId41"/>
    <p:sldId id="1907" r:id="rId42"/>
    <p:sldId id="1906" r:id="rId43"/>
    <p:sldId id="1908" r:id="rId44"/>
    <p:sldId id="1909" r:id="rId45"/>
    <p:sldId id="1910" r:id="rId46"/>
    <p:sldId id="1901" r:id="rId47"/>
    <p:sldId id="2939" r:id="rId48"/>
    <p:sldId id="2947" r:id="rId49"/>
    <p:sldId id="2948" r:id="rId50"/>
    <p:sldId id="281" r:id="rId51"/>
    <p:sldId id="286" r:id="rId52"/>
    <p:sldId id="356" r:id="rId53"/>
    <p:sldId id="339" r:id="rId54"/>
    <p:sldId id="345" r:id="rId55"/>
    <p:sldId id="2959" r:id="rId56"/>
    <p:sldId id="2949" r:id="rId57"/>
    <p:sldId id="2960" r:id="rId58"/>
    <p:sldId id="257" r:id="rId59"/>
    <p:sldId id="2961" r:id="rId60"/>
    <p:sldId id="2956" r:id="rId61"/>
    <p:sldId id="353" r:id="rId62"/>
    <p:sldId id="354" r:id="rId63"/>
    <p:sldId id="352" r:id="rId64"/>
    <p:sldId id="348" r:id="rId65"/>
    <p:sldId id="347" r:id="rId66"/>
    <p:sldId id="349" r:id="rId67"/>
    <p:sldId id="341" r:id="rId68"/>
    <p:sldId id="2957" r:id="rId69"/>
    <p:sldId id="416" r:id="rId70"/>
    <p:sldId id="430" r:id="rId71"/>
    <p:sldId id="256" r:id="rId72"/>
    <p:sldId id="268" r:id="rId73"/>
    <p:sldId id="261" r:id="rId74"/>
    <p:sldId id="262" r:id="rId75"/>
    <p:sldId id="265" r:id="rId76"/>
    <p:sldId id="272" r:id="rId77"/>
    <p:sldId id="274" r:id="rId78"/>
    <p:sldId id="266" r:id="rId79"/>
    <p:sldId id="2943" r:id="rId80"/>
    <p:sldId id="2944" r:id="rId81"/>
    <p:sldId id="3166" r:id="rId82"/>
    <p:sldId id="2930" r:id="rId83"/>
  </p:sldIdLst>
  <p:sldSz cx="12192000" cy="6858000"/>
  <p:notesSz cx="9926638" cy="67976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35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theme" Target="theme/theme1.xml"/><Relationship Id="rId61" Type="http://schemas.openxmlformats.org/officeDocument/2006/relationships/slide" Target="slides/slide50.xml"/><Relationship Id="rId82" Type="http://schemas.openxmlformats.org/officeDocument/2006/relationships/slide" Target="slides/slide7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45C7B-D959-499F-A853-894C76767EA2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C10D9-A3D9-43CB-81C1-D88985735B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5040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D2A192-9FA2-47AD-B1E7-E0728667C1A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319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1.png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EE10EC1-6C43-7F1D-7E84-0E78C8FE5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BDC4E494-D533-D932-8A13-725A1352D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ED0A76E-BB81-7FA4-767D-8465092B4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F1D1-6E79-4445-AF82-71EEBBE08D77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E4CC8C6-2F5B-BD82-A581-59D73A8D0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47C1D60-B987-37EE-F2AA-AD45CCD01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9C67-B1A8-4FFA-9DCF-CA93F28CB9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9595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828004C-42C6-D3E4-4348-AF7AAC5F6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826BE2DE-D943-7BD7-8679-3309E2A69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88BB9CC-ADAC-1307-E8B8-4105F812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F1D1-6E79-4445-AF82-71EEBBE08D77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2B72ACD-1042-2E4D-1A43-C14843D4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A9D5FBE-B2B4-6792-6793-0CA25B6A8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9C67-B1A8-4FFA-9DCF-CA93F28CB9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246496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9F866E5C-B8AA-4805-B232-831BA01AAF16}"/>
              </a:ext>
            </a:extLst>
          </p:cNvPr>
          <p:cNvGrpSpPr/>
          <p:nvPr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xmlns="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xmlns="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xmlns="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02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2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Montserrat" panose="00000500000000000000" pitchFamily="2" charset="0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xmlns="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  <a:endParaRPr lang="en-US" noProof="0" dirty="0"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7B7C50D-71A5-99C5-4324-50A02E71CC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54" y="6176963"/>
            <a:ext cx="1419785" cy="5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987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8474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mpo com flores amarelas&#10;&#10;Descrição gerada automaticamente">
            <a:extLst>
              <a:ext uri="{FF2B5EF4-FFF2-40B4-BE49-F238E27FC236}">
                <a16:creationId xmlns:a16="http://schemas.microsoft.com/office/drawing/2014/main" xmlns="" id="{D53211A4-A4C0-4C7E-9F10-70DFA965F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xmlns="" id="{E4F10F55-B1CF-284F-80E5-BB64EBBB4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2" y="2279904"/>
            <a:ext cx="3657600" cy="2228573"/>
          </a:xfrm>
        </p:spPr>
        <p:txBody>
          <a:bodyPr anchor="ctr" anchorCtr="0">
            <a:normAutofit/>
          </a:bodyPr>
          <a:lstStyle>
            <a:lvl1pPr algn="ctr">
              <a:lnSpc>
                <a:spcPts val="5227"/>
              </a:lnSpc>
              <a:defRPr>
                <a:solidFill>
                  <a:schemeClr val="bg1"/>
                </a:solidFill>
              </a:defRPr>
            </a:lvl1pPr>
          </a:lstStyle>
          <a:p>
            <a:pPr algn="ctr">
              <a:lnSpc>
                <a:spcPts val="3920"/>
              </a:lnSpc>
            </a:pPr>
            <a:r>
              <a:rPr lang="pt-BR" sz="3467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Clique para editar o título Mestre</a:t>
            </a:r>
            <a:endParaRPr lang="en-US" sz="34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xmlns="" id="{E6D54004-305F-EC4A-9496-810273F84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" y="4787139"/>
            <a:ext cx="3657600" cy="687068"/>
          </a:xfrm>
        </p:spPr>
        <p:txBody>
          <a:bodyPr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 algn="ctr"/>
            <a:r>
              <a:rPr lang="pt-BR"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Clique para editar os estilos de texto Mestres</a:t>
            </a:r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xmlns="" id="{00008D4C-6723-7D42-B893-24CFB94D2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219" y="1229865"/>
            <a:ext cx="1697228" cy="61100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DD01BA9-16B0-E74D-817C-0FD8156907CB}"/>
              </a:ext>
            </a:extLst>
          </p:cNvPr>
          <p:cNvCxnSpPr/>
          <p:nvPr/>
        </p:nvCxnSpPr>
        <p:spPr>
          <a:xfrm>
            <a:off x="256032" y="2279904"/>
            <a:ext cx="36576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E6888C16-3BC3-E34C-89AC-4388545B09F5}"/>
              </a:ext>
            </a:extLst>
          </p:cNvPr>
          <p:cNvCxnSpPr/>
          <p:nvPr/>
        </p:nvCxnSpPr>
        <p:spPr>
          <a:xfrm>
            <a:off x="256032" y="4520060"/>
            <a:ext cx="36576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4367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23/03/2026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800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681035"/>
            <a:ext cx="10515600" cy="1009652"/>
          </a:xfrm>
        </p:spPr>
        <p:txBody>
          <a:bodyPr>
            <a:normAutofit/>
          </a:bodyPr>
          <a:lstStyle>
            <a:lvl1pPr>
              <a:defRPr sz="4267">
                <a:solidFill>
                  <a:srgbClr val="0065A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65A4"/>
              </a:buClr>
              <a:defRPr/>
            </a:lvl1pPr>
            <a:lvl2pPr>
              <a:buClr>
                <a:srgbClr val="0065A4"/>
              </a:buClr>
              <a:defRPr/>
            </a:lvl2pPr>
            <a:lvl3pPr>
              <a:buClr>
                <a:srgbClr val="0065A4"/>
              </a:buClr>
              <a:defRPr/>
            </a:lvl3pPr>
            <a:lvl4pPr>
              <a:buClr>
                <a:srgbClr val="0065A4"/>
              </a:buClr>
              <a:defRPr/>
            </a:lvl4pPr>
            <a:lvl5pPr>
              <a:buClr>
                <a:srgbClr val="0065A4"/>
              </a:buClr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65A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xmlns="" id="{8793E07C-D56D-2F43-A498-AAC7F2D018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9639" y="6311903"/>
            <a:ext cx="1128323" cy="40385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4D35911-9FC1-0744-BA8B-B26377FA79F2}"/>
              </a:ext>
            </a:extLst>
          </p:cNvPr>
          <p:cNvCxnSpPr>
            <a:cxnSpLocks/>
          </p:cNvCxnSpPr>
          <p:nvPr/>
        </p:nvCxnSpPr>
        <p:spPr>
          <a:xfrm>
            <a:off x="919567" y="559797"/>
            <a:ext cx="3262855" cy="0"/>
          </a:xfrm>
          <a:prstGeom prst="line">
            <a:avLst/>
          </a:prstGeom>
          <a:ln w="12700"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xmlns="" id="{159D8653-7516-4F25-A855-E23A995891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7834" y="196851"/>
            <a:ext cx="3797300" cy="304800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71047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838200" y="1387740"/>
            <a:ext cx="10515600" cy="0"/>
          </a:xfrm>
          <a:prstGeom prst="line">
            <a:avLst/>
          </a:prstGeom>
          <a:ln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0" y="0"/>
            <a:ext cx="12192000" cy="462579"/>
          </a:xfrm>
          <a:prstGeom prst="rect">
            <a:avLst/>
          </a:prstGeom>
          <a:solidFill>
            <a:srgbClr val="00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106" y="5712967"/>
            <a:ext cx="1800726" cy="6444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39463" y="6441108"/>
            <a:ext cx="2414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C315EF9-AA85-444E-95FB-BCEB893853F5}" type="slidenum">
              <a:rPr lang="en-US" sz="1200" smtClean="0"/>
              <a:pPr algn="r"/>
              <a:t>‹nº›</a:t>
            </a:fld>
            <a:endParaRPr lang="en-US" sz="1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9353A09-05D4-4CEA-84AD-8A783B2644A5}"/>
              </a:ext>
            </a:extLst>
          </p:cNvPr>
          <p:cNvCxnSpPr/>
          <p:nvPr userDrawn="1"/>
        </p:nvCxnSpPr>
        <p:spPr>
          <a:xfrm>
            <a:off x="838200" y="1387740"/>
            <a:ext cx="10515600" cy="0"/>
          </a:xfrm>
          <a:prstGeom prst="line">
            <a:avLst/>
          </a:prstGeom>
          <a:ln>
            <a:solidFill>
              <a:srgbClr val="0065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146950B-D88D-43A7-BDE7-ED253E7A0E5B}"/>
              </a:ext>
            </a:extLst>
          </p:cNvPr>
          <p:cNvSpPr/>
          <p:nvPr userDrawn="1"/>
        </p:nvSpPr>
        <p:spPr>
          <a:xfrm>
            <a:off x="0" y="0"/>
            <a:ext cx="12192000" cy="462579"/>
          </a:xfrm>
          <a:prstGeom prst="rect">
            <a:avLst/>
          </a:prstGeom>
          <a:solidFill>
            <a:srgbClr val="0065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59EC1E4-08DD-40F9-BEF6-4E8A1AB246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5106" y="5712967"/>
            <a:ext cx="1800726" cy="6444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6E2179B-B7DD-4BF8-B795-79E1ECC1FA94}"/>
              </a:ext>
            </a:extLst>
          </p:cNvPr>
          <p:cNvSpPr txBox="1"/>
          <p:nvPr userDrawn="1"/>
        </p:nvSpPr>
        <p:spPr>
          <a:xfrm>
            <a:off x="8939463" y="6441108"/>
            <a:ext cx="2414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BC315EF9-AA85-444E-95FB-BCEB893853F5}" type="slidenum">
              <a:rPr lang="en-US" sz="1200" smtClean="0"/>
              <a:pPr algn="r"/>
              <a:t>‹nº›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65094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29377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18921" y="1077914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63780" y="371270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8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5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9B0D6765-CB42-DFBA-01D9-1E65C398CCED}"/>
              </a:ext>
            </a:extLst>
          </p:cNvPr>
          <p:cNvGrpSpPr/>
          <p:nvPr userDrawn="1"/>
        </p:nvGrpSpPr>
        <p:grpSpPr>
          <a:xfrm>
            <a:off x="0" y="0"/>
            <a:ext cx="4656221" cy="6858000"/>
            <a:chOff x="0" y="0"/>
            <a:chExt cx="5417820" cy="10721975"/>
          </a:xfrm>
        </p:grpSpPr>
        <p:sp>
          <p:nvSpPr>
            <p:cNvPr id="8" name="Fluxograma: Documento 39">
              <a:extLst>
                <a:ext uri="{FF2B5EF4-FFF2-40B4-BE49-F238E27FC236}">
                  <a16:creationId xmlns:a16="http://schemas.microsoft.com/office/drawing/2014/main" xmlns="" id="{5898BD47-95BF-3C64-D71F-92BEBF7678A0}"/>
                </a:ext>
              </a:extLst>
            </p:cNvPr>
            <p:cNvSpPr/>
            <p:nvPr/>
          </p:nvSpPr>
          <p:spPr>
            <a:xfrm rot="16200000">
              <a:off x="-2458402" y="2845752"/>
              <a:ext cx="10717530" cy="5034915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803"/>
                <a:gd name="connsiteX1" fmla="*/ 21600 w 21600"/>
                <a:gd name="connsiteY1" fmla="*/ 0 h 20803"/>
                <a:gd name="connsiteX2" fmla="*/ 21587 w 21600"/>
                <a:gd name="connsiteY2" fmla="*/ 9754 h 20803"/>
                <a:gd name="connsiteX3" fmla="*/ 0 w 21600"/>
                <a:gd name="connsiteY3" fmla="*/ 20172 h 20803"/>
                <a:gd name="connsiteX4" fmla="*/ 0 w 21600"/>
                <a:gd name="connsiteY4" fmla="*/ 0 h 20803"/>
                <a:gd name="connsiteX0" fmla="*/ 0 w 21615"/>
                <a:gd name="connsiteY0" fmla="*/ 0 h 20705"/>
                <a:gd name="connsiteX1" fmla="*/ 21600 w 21615"/>
                <a:gd name="connsiteY1" fmla="*/ 0 h 20705"/>
                <a:gd name="connsiteX2" fmla="*/ 21615 w 21615"/>
                <a:gd name="connsiteY2" fmla="*/ 6660 h 20705"/>
                <a:gd name="connsiteX3" fmla="*/ 0 w 21615"/>
                <a:gd name="connsiteY3" fmla="*/ 20172 h 20705"/>
                <a:gd name="connsiteX4" fmla="*/ 0 w 21615"/>
                <a:gd name="connsiteY4" fmla="*/ 0 h 2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5" h="20705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5" y="886"/>
                    <a:pt x="21615" y="6660"/>
                  </a:cubicBezTo>
                  <a:cubicBezTo>
                    <a:pt x="10815" y="6660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544"/>
            </a:p>
          </p:txBody>
        </p:sp>
        <p:sp>
          <p:nvSpPr>
            <p:cNvPr id="9" name="Fluxograma: Documento 21">
              <a:extLst>
                <a:ext uri="{FF2B5EF4-FFF2-40B4-BE49-F238E27FC236}">
                  <a16:creationId xmlns:a16="http://schemas.microsoft.com/office/drawing/2014/main" xmlns="" id="{0AA5CC52-44FC-AE5E-E017-2579F98393D6}"/>
                </a:ext>
              </a:extLst>
            </p:cNvPr>
            <p:cNvSpPr/>
            <p:nvPr/>
          </p:nvSpPr>
          <p:spPr>
            <a:xfrm rot="16200000">
              <a:off x="-2889884" y="2889884"/>
              <a:ext cx="10716260" cy="4936491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84"/>
                <a:gd name="connsiteX1" fmla="*/ 21600 w 21600"/>
                <a:gd name="connsiteY1" fmla="*/ 0 h 20684"/>
                <a:gd name="connsiteX2" fmla="*/ 21600 w 21600"/>
                <a:gd name="connsiteY2" fmla="*/ 5847 h 20684"/>
                <a:gd name="connsiteX3" fmla="*/ 0 w 21600"/>
                <a:gd name="connsiteY3" fmla="*/ 20172 h 20684"/>
                <a:gd name="connsiteX4" fmla="*/ 0 w 21600"/>
                <a:gd name="connsiteY4" fmla="*/ 0 h 20684"/>
                <a:gd name="connsiteX0" fmla="*/ 0 w 21600"/>
                <a:gd name="connsiteY0" fmla="*/ 0 h 20723"/>
                <a:gd name="connsiteX1" fmla="*/ 21600 w 21600"/>
                <a:gd name="connsiteY1" fmla="*/ 0 h 20723"/>
                <a:gd name="connsiteX2" fmla="*/ 21600 w 21600"/>
                <a:gd name="connsiteY2" fmla="*/ 7332 h 20723"/>
                <a:gd name="connsiteX3" fmla="*/ 0 w 21600"/>
                <a:gd name="connsiteY3" fmla="*/ 20172 h 20723"/>
                <a:gd name="connsiteX4" fmla="*/ 0 w 21600"/>
                <a:gd name="connsiteY4" fmla="*/ 0 h 2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723">
                  <a:moveTo>
                    <a:pt x="0" y="0"/>
                  </a:moveTo>
                  <a:lnTo>
                    <a:pt x="21600" y="0"/>
                  </a:lnTo>
                  <a:lnTo>
                    <a:pt x="21600" y="7332"/>
                  </a:lnTo>
                  <a:cubicBezTo>
                    <a:pt x="10800" y="7332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544"/>
            </a:p>
          </p:txBody>
        </p:sp>
      </p:grp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7E85E9A6-E6BD-E1A8-8130-5B040A8C08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60" y="206373"/>
            <a:ext cx="5157982" cy="6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561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E3322F4D-56A7-0BBC-9877-3EC4947D5C71}"/>
              </a:ext>
            </a:extLst>
          </p:cNvPr>
          <p:cNvSpPr/>
          <p:nvPr userDrawn="1"/>
        </p:nvSpPr>
        <p:spPr>
          <a:xfrm>
            <a:off x="1" y="6555906"/>
            <a:ext cx="12192000" cy="3196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44"/>
          </a:p>
        </p:txBody>
      </p:sp>
    </p:spTree>
    <p:extLst>
      <p:ext uri="{BB962C8B-B14F-4D97-AF65-F5344CB8AC3E}">
        <p14:creationId xmlns:p14="http://schemas.microsoft.com/office/powerpoint/2010/main" val="40321506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1" cy="2852738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1" cy="150018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3EF3-7F28-40F8-A758-8784F9BFED7F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6DC8-B5CD-4CBB-8B44-07EAEFE8D46B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B5FD0B7E-ABD2-A19C-1216-0474BA84B2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357" y="420955"/>
            <a:ext cx="4526094" cy="5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59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917133CD-CCE1-779F-EA75-7A738E57CA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42A1046A-0A2E-1EC0-F0C3-22B327C82A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F56E3E7-2952-0945-3263-E01FCFD1E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F1D1-6E79-4445-AF82-71EEBBE08D77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4211AE65-5104-9AB6-2566-BA577F837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FBFD386-183F-99A0-9935-9E08858BE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9C67-B1A8-4FFA-9DCF-CA93F28CB9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7170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3EF3-7F28-40F8-A758-8784F9BFED7F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6DC8-B5CD-4CBB-8B44-07EAEFE8D4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482678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365126"/>
            <a:ext cx="10515601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5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5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3EF3-7F28-40F8-A758-8784F9BFED7F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6DC8-B5CD-4CBB-8B44-07EAEFE8D4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893096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5463" y="908511"/>
            <a:ext cx="9466537" cy="1150728"/>
          </a:xfrm>
        </p:spPr>
        <p:txBody>
          <a:bodyPr/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7DE18EF6-5A91-3307-E071-F48FA45CBCFF}"/>
              </a:ext>
            </a:extLst>
          </p:cNvPr>
          <p:cNvGrpSpPr/>
          <p:nvPr userDrawn="1"/>
        </p:nvGrpSpPr>
        <p:grpSpPr>
          <a:xfrm>
            <a:off x="0" y="1"/>
            <a:ext cx="4656221" cy="6858000"/>
            <a:chOff x="0" y="0"/>
            <a:chExt cx="5417820" cy="10721975"/>
          </a:xfrm>
        </p:grpSpPr>
        <p:sp>
          <p:nvSpPr>
            <p:cNvPr id="7" name="Fluxograma: Documento 39">
              <a:extLst>
                <a:ext uri="{FF2B5EF4-FFF2-40B4-BE49-F238E27FC236}">
                  <a16:creationId xmlns:a16="http://schemas.microsoft.com/office/drawing/2014/main" xmlns="" id="{07DF28DE-DC5B-6ACC-A66D-E0CE462A5EFE}"/>
                </a:ext>
              </a:extLst>
            </p:cNvPr>
            <p:cNvSpPr/>
            <p:nvPr/>
          </p:nvSpPr>
          <p:spPr>
            <a:xfrm rot="16200000">
              <a:off x="-2458402" y="2845752"/>
              <a:ext cx="10717530" cy="5034915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803"/>
                <a:gd name="connsiteX1" fmla="*/ 21600 w 21600"/>
                <a:gd name="connsiteY1" fmla="*/ 0 h 20803"/>
                <a:gd name="connsiteX2" fmla="*/ 21587 w 21600"/>
                <a:gd name="connsiteY2" fmla="*/ 9754 h 20803"/>
                <a:gd name="connsiteX3" fmla="*/ 0 w 21600"/>
                <a:gd name="connsiteY3" fmla="*/ 20172 h 20803"/>
                <a:gd name="connsiteX4" fmla="*/ 0 w 21600"/>
                <a:gd name="connsiteY4" fmla="*/ 0 h 20803"/>
                <a:gd name="connsiteX0" fmla="*/ 0 w 21615"/>
                <a:gd name="connsiteY0" fmla="*/ 0 h 20705"/>
                <a:gd name="connsiteX1" fmla="*/ 21600 w 21615"/>
                <a:gd name="connsiteY1" fmla="*/ 0 h 20705"/>
                <a:gd name="connsiteX2" fmla="*/ 21615 w 21615"/>
                <a:gd name="connsiteY2" fmla="*/ 6660 h 20705"/>
                <a:gd name="connsiteX3" fmla="*/ 0 w 21615"/>
                <a:gd name="connsiteY3" fmla="*/ 20172 h 20705"/>
                <a:gd name="connsiteX4" fmla="*/ 0 w 21615"/>
                <a:gd name="connsiteY4" fmla="*/ 0 h 2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5" h="20705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5" y="886"/>
                    <a:pt x="21615" y="6660"/>
                  </a:cubicBezTo>
                  <a:cubicBezTo>
                    <a:pt x="10815" y="6660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544"/>
            </a:p>
          </p:txBody>
        </p:sp>
        <p:sp>
          <p:nvSpPr>
            <p:cNvPr id="8" name="Fluxograma: Documento 21">
              <a:extLst>
                <a:ext uri="{FF2B5EF4-FFF2-40B4-BE49-F238E27FC236}">
                  <a16:creationId xmlns:a16="http://schemas.microsoft.com/office/drawing/2014/main" xmlns="" id="{2E14005D-7913-F595-DBE9-E67427F5278D}"/>
                </a:ext>
              </a:extLst>
            </p:cNvPr>
            <p:cNvSpPr/>
            <p:nvPr/>
          </p:nvSpPr>
          <p:spPr>
            <a:xfrm rot="16200000">
              <a:off x="-2889884" y="2889884"/>
              <a:ext cx="10716260" cy="4936491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84"/>
                <a:gd name="connsiteX1" fmla="*/ 21600 w 21600"/>
                <a:gd name="connsiteY1" fmla="*/ 0 h 20684"/>
                <a:gd name="connsiteX2" fmla="*/ 21600 w 21600"/>
                <a:gd name="connsiteY2" fmla="*/ 5847 h 20684"/>
                <a:gd name="connsiteX3" fmla="*/ 0 w 21600"/>
                <a:gd name="connsiteY3" fmla="*/ 20172 h 20684"/>
                <a:gd name="connsiteX4" fmla="*/ 0 w 21600"/>
                <a:gd name="connsiteY4" fmla="*/ 0 h 20684"/>
                <a:gd name="connsiteX0" fmla="*/ 0 w 21600"/>
                <a:gd name="connsiteY0" fmla="*/ 0 h 20723"/>
                <a:gd name="connsiteX1" fmla="*/ 21600 w 21600"/>
                <a:gd name="connsiteY1" fmla="*/ 0 h 20723"/>
                <a:gd name="connsiteX2" fmla="*/ 21600 w 21600"/>
                <a:gd name="connsiteY2" fmla="*/ 7332 h 20723"/>
                <a:gd name="connsiteX3" fmla="*/ 0 w 21600"/>
                <a:gd name="connsiteY3" fmla="*/ 20172 h 20723"/>
                <a:gd name="connsiteX4" fmla="*/ 0 w 21600"/>
                <a:gd name="connsiteY4" fmla="*/ 0 h 2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723">
                  <a:moveTo>
                    <a:pt x="0" y="0"/>
                  </a:moveTo>
                  <a:lnTo>
                    <a:pt x="21600" y="0"/>
                  </a:lnTo>
                  <a:lnTo>
                    <a:pt x="21600" y="7332"/>
                  </a:lnTo>
                  <a:cubicBezTo>
                    <a:pt x="10800" y="7332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544"/>
            </a:p>
          </p:txBody>
        </p:sp>
      </p:grpSp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A4BA4C9-4928-E67A-3B53-28C5D23F2E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076" y="217569"/>
            <a:ext cx="4580244" cy="55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156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3EF3-7F28-40F8-A758-8784F9BFED7F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6DC8-B5CD-4CBB-8B44-07EAEFE8D4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96974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1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5" indent="0">
              <a:buNone/>
              <a:defRPr sz="1201"/>
            </a:lvl3pPr>
            <a:lvl4pPr marL="1371668" indent="0">
              <a:buNone/>
              <a:defRPr sz="1000"/>
            </a:lvl4pPr>
            <a:lvl5pPr marL="1828891" indent="0">
              <a:buNone/>
              <a:defRPr sz="1000"/>
            </a:lvl5pPr>
            <a:lvl6pPr marL="2286115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3EF3-7F28-40F8-A758-8784F9BFED7F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6DC8-B5CD-4CBB-8B44-07EAEFE8D4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36643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1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1"/>
            </a:lvl1pPr>
            <a:lvl2pPr marL="457223" indent="0">
              <a:buNone/>
              <a:defRPr sz="2800"/>
            </a:lvl2pPr>
            <a:lvl3pPr marL="914445" indent="0">
              <a:buNone/>
              <a:defRPr sz="2400"/>
            </a:lvl3pPr>
            <a:lvl4pPr marL="1371668" indent="0">
              <a:buNone/>
              <a:defRPr sz="2000"/>
            </a:lvl4pPr>
            <a:lvl5pPr marL="1828891" indent="0">
              <a:buNone/>
              <a:defRPr sz="2000"/>
            </a:lvl5pPr>
            <a:lvl6pPr marL="2286115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5" indent="0">
              <a:buNone/>
              <a:defRPr sz="1201"/>
            </a:lvl3pPr>
            <a:lvl4pPr marL="1371668" indent="0">
              <a:buNone/>
              <a:defRPr sz="1000"/>
            </a:lvl4pPr>
            <a:lvl5pPr marL="1828891" indent="0">
              <a:buNone/>
              <a:defRPr sz="1000"/>
            </a:lvl5pPr>
            <a:lvl6pPr marL="2286115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3EF3-7F28-40F8-A758-8784F9BFED7F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6DC8-B5CD-4CBB-8B44-07EAEFE8D4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81815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3EF3-7F28-40F8-A758-8784F9BFED7F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6DC8-B5CD-4CBB-8B44-07EAEFE8D4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51112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3EF3-7F28-40F8-A758-8784F9BFED7F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6DC8-B5CD-4CBB-8B44-07EAEFE8D4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379770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1" y="2386744"/>
            <a:ext cx="8991601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5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8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5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394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278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9717ABA-69B2-36FF-9224-4899B0B2E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98CB99F-CA93-7372-F557-1F60A0AC5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BB0A494-FCBF-B48C-D5DD-675250D4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388A6D6-3F64-4F38-A201-B439B599869F}" type="slidenum">
              <a:rPr lang="pt-BR" altLang="pt-BR"/>
              <a:pPr/>
              <a:t>‹nº›</a:t>
            </a:fld>
            <a:r>
              <a:rPr lang="pt-BR" altLang="pt-BR"/>
              <a:t>/39</a:t>
            </a:r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420867"/>
      </p:ext>
    </p:extLst>
  </p:cSld>
  <p:clrMapOvr>
    <a:masterClrMapping/>
  </p:clrMapOvr>
  <p:transition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1" y="2386744"/>
            <a:ext cx="8991601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4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028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3" y="2638045"/>
            <a:ext cx="4271771" cy="310198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5"/>
            <a:ext cx="4270247" cy="310198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54841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7" y="2313434"/>
            <a:ext cx="4270249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899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23" indent="0">
              <a:buNone/>
              <a:defRPr sz="1899" b="1"/>
            </a:lvl2pPr>
            <a:lvl3pPr marL="914445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5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7" y="3143249"/>
            <a:ext cx="4270249" cy="259677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5" y="3143249"/>
            <a:ext cx="4253485" cy="2596777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7" y="2313434"/>
            <a:ext cx="4270249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899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23" indent="0">
              <a:buNone/>
              <a:defRPr sz="1899" b="1"/>
            </a:lvl2pPr>
            <a:lvl3pPr marL="914445" indent="0">
              <a:buNone/>
              <a:defRPr sz="1800" b="1"/>
            </a:lvl3pPr>
            <a:lvl4pPr marL="1371668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5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442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1336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227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7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1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1" y="804674"/>
            <a:ext cx="4815840" cy="5248655"/>
          </a:xfrm>
        </p:spPr>
        <p:txBody>
          <a:bodyPr>
            <a:normAutofit/>
          </a:bodyPr>
          <a:lstStyle>
            <a:lvl1pPr>
              <a:defRPr sz="1899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1">
                <a:solidFill>
                  <a:srgbClr val="FFFFFF"/>
                </a:solidFill>
              </a:defRPr>
            </a:lvl1pPr>
            <a:lvl2pPr marL="457223" indent="0">
              <a:buNone/>
              <a:defRPr sz="1400"/>
            </a:lvl2pPr>
            <a:lvl3pPr marL="914445" indent="0">
              <a:buNone/>
              <a:defRPr sz="1201"/>
            </a:lvl3pPr>
            <a:lvl4pPr marL="1371668" indent="0">
              <a:buNone/>
              <a:defRPr sz="1000"/>
            </a:lvl4pPr>
            <a:lvl5pPr marL="1828891" indent="0">
              <a:buNone/>
              <a:defRPr sz="1000"/>
            </a:lvl5pPr>
            <a:lvl6pPr marL="2286115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3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4582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7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1">
                <a:solidFill>
                  <a:srgbClr val="262626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0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1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5" indent="0">
              <a:buNone/>
              <a:defRPr sz="2400"/>
            </a:lvl3pPr>
            <a:lvl4pPr marL="1371668" indent="0">
              <a:buNone/>
              <a:defRPr sz="2000"/>
            </a:lvl4pPr>
            <a:lvl5pPr marL="1828891" indent="0">
              <a:buNone/>
              <a:defRPr sz="2000"/>
            </a:lvl5pPr>
            <a:lvl6pPr marL="2286115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9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1">
                <a:solidFill>
                  <a:srgbClr val="FFFFFF"/>
                </a:solidFill>
              </a:defRPr>
            </a:lvl1pPr>
            <a:lvl2pPr marL="457223" indent="0">
              <a:buNone/>
              <a:defRPr sz="1400"/>
            </a:lvl2pPr>
            <a:lvl3pPr marL="914445" indent="0">
              <a:buNone/>
              <a:defRPr sz="1201"/>
            </a:lvl3pPr>
            <a:lvl4pPr marL="1371668" indent="0">
              <a:buNone/>
              <a:defRPr sz="1000"/>
            </a:lvl4pPr>
            <a:lvl5pPr marL="1828891" indent="0">
              <a:buNone/>
              <a:defRPr sz="1000"/>
            </a:lvl5pPr>
            <a:lvl6pPr marL="2286115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3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1411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85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3" y="937260"/>
            <a:ext cx="1298608" cy="498348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7" y="937260"/>
            <a:ext cx="6198488" cy="498348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4180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91F7DF6-34D5-119E-E05A-80ACC62AD1A0}"/>
              </a:ext>
            </a:extLst>
          </p:cNvPr>
          <p:cNvSpPr/>
          <p:nvPr userDrawn="1"/>
        </p:nvSpPr>
        <p:spPr>
          <a:xfrm>
            <a:off x="1" y="6555906"/>
            <a:ext cx="12192000" cy="3196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316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7EC595F-A75A-5551-4163-75A9177F6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88" y="138087"/>
            <a:ext cx="1775302" cy="4413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8A6216C-DA23-F7B9-B5A9-064B292E1D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10" y="73468"/>
            <a:ext cx="5104754" cy="5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759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7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2075C8CA-B460-ADFD-F18E-8B0B9CF6E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15850E4-0CFB-174B-1429-DAE3A52D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77B6E89-4FCB-252A-1A4C-46BB97089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3BD7B828-4DEA-4619-9AF1-B4112C81815B}" type="slidenum">
              <a:rPr lang="pt-BR" altLang="pt-BR"/>
              <a:pPr/>
              <a:t>‹nº›</a:t>
            </a:fld>
            <a:r>
              <a:rPr lang="pt-BR" altLang="pt-BR"/>
              <a:t>/39</a:t>
            </a:r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851967"/>
      </p:ext>
    </p:extLst>
  </p:cSld>
  <p:clrMapOvr>
    <a:masterClrMapping/>
  </p:clrMapOvr>
  <p:transition>
    <p:wipe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61F40F3-98D5-6FC4-8225-FD4DD91C3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34" y="365680"/>
            <a:ext cx="10517934" cy="1325838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69D1068E-E927-F9F5-C5C4-2AF8FBBEA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A3EF3-7F28-40F8-A758-8784F9BFED7F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9BAAF6C5-CD77-D0B1-173E-1A3BA84C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1F15DDF3-AA02-2734-FDF0-8E15CF18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4E6DC8-B5CD-4CBB-8B44-07EAEFE8D4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91754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91F7DF6-34D5-119E-E05A-80ACC62AD1A0}"/>
              </a:ext>
            </a:extLst>
          </p:cNvPr>
          <p:cNvSpPr/>
          <p:nvPr userDrawn="1"/>
        </p:nvSpPr>
        <p:spPr>
          <a:xfrm>
            <a:off x="1" y="6555906"/>
            <a:ext cx="12192000" cy="3196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316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7EC595F-A75A-5551-4163-75A9177F6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88" y="138087"/>
            <a:ext cx="1775302" cy="44138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8A6216C-DA23-F7B9-B5A9-064B292E1D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10" y="73468"/>
            <a:ext cx="5104754" cy="5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4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78">
          <p15:clr>
            <a:srgbClr val="FBAE40"/>
          </p15:clr>
        </p15:guide>
        <p15:guide id="2" pos="2381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096C5A-5914-C7E7-BC03-544542C66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5843" y="1142345"/>
            <a:ext cx="8284604" cy="2387601"/>
          </a:xfrm>
          <a:prstGeom prst="rect">
            <a:avLst/>
          </a:prstGeom>
        </p:spPr>
        <p:txBody>
          <a:bodyPr anchor="b"/>
          <a:lstStyle>
            <a:lvl1pPr algn="ctr">
              <a:defRPr sz="5148" b="1"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1EED68F-416E-678B-D9CC-AC0E8618D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5843" y="3547039"/>
            <a:ext cx="8284602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59">
                <a:latin typeface="Century Gothic" panose="020B0502020202020204" pitchFamily="34" charset="0"/>
              </a:defRPr>
            </a:lvl1pPr>
            <a:lvl2pPr marL="389182" indent="0" algn="ctr">
              <a:buNone/>
              <a:defRPr sz="1673"/>
            </a:lvl2pPr>
            <a:lvl3pPr marL="778365" indent="0" algn="ctr">
              <a:buNone/>
              <a:defRPr sz="1544"/>
            </a:lvl3pPr>
            <a:lvl4pPr marL="1167545" indent="0" algn="ctr">
              <a:buNone/>
              <a:defRPr sz="1416"/>
            </a:lvl4pPr>
            <a:lvl5pPr marL="1556727" indent="0" algn="ctr">
              <a:buNone/>
              <a:defRPr sz="1416"/>
            </a:lvl5pPr>
            <a:lvl6pPr marL="1945909" indent="0" algn="ctr">
              <a:buNone/>
              <a:defRPr sz="1416"/>
            </a:lvl6pPr>
            <a:lvl7pPr marL="2335092" indent="0" algn="ctr">
              <a:buNone/>
              <a:defRPr sz="1416"/>
            </a:lvl7pPr>
            <a:lvl8pPr marL="2724273" indent="0" algn="ctr">
              <a:buNone/>
              <a:defRPr sz="1416"/>
            </a:lvl8pPr>
            <a:lvl9pPr marL="3113454" indent="0" algn="ctr">
              <a:buNone/>
              <a:defRPr sz="1416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B1EF26D4-E5A3-16CD-B3B8-088E380D8611}"/>
              </a:ext>
            </a:extLst>
          </p:cNvPr>
          <p:cNvGrpSpPr/>
          <p:nvPr userDrawn="1"/>
        </p:nvGrpSpPr>
        <p:grpSpPr>
          <a:xfrm>
            <a:off x="0" y="0"/>
            <a:ext cx="4656221" cy="6858000"/>
            <a:chOff x="0" y="0"/>
            <a:chExt cx="5417820" cy="10721975"/>
          </a:xfrm>
        </p:grpSpPr>
        <p:sp>
          <p:nvSpPr>
            <p:cNvPr id="8" name="Fluxograma: Documento 39">
              <a:extLst>
                <a:ext uri="{FF2B5EF4-FFF2-40B4-BE49-F238E27FC236}">
                  <a16:creationId xmlns:a16="http://schemas.microsoft.com/office/drawing/2014/main" xmlns="" id="{69E84C48-859C-1D91-B5F9-DCDBA03CFC43}"/>
                </a:ext>
              </a:extLst>
            </p:cNvPr>
            <p:cNvSpPr/>
            <p:nvPr/>
          </p:nvSpPr>
          <p:spPr>
            <a:xfrm rot="16200000">
              <a:off x="-2458402" y="2845752"/>
              <a:ext cx="10717530" cy="5034915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803"/>
                <a:gd name="connsiteX1" fmla="*/ 21600 w 21600"/>
                <a:gd name="connsiteY1" fmla="*/ 0 h 20803"/>
                <a:gd name="connsiteX2" fmla="*/ 21587 w 21600"/>
                <a:gd name="connsiteY2" fmla="*/ 9754 h 20803"/>
                <a:gd name="connsiteX3" fmla="*/ 0 w 21600"/>
                <a:gd name="connsiteY3" fmla="*/ 20172 h 20803"/>
                <a:gd name="connsiteX4" fmla="*/ 0 w 21600"/>
                <a:gd name="connsiteY4" fmla="*/ 0 h 20803"/>
                <a:gd name="connsiteX0" fmla="*/ 0 w 21615"/>
                <a:gd name="connsiteY0" fmla="*/ 0 h 20705"/>
                <a:gd name="connsiteX1" fmla="*/ 21600 w 21615"/>
                <a:gd name="connsiteY1" fmla="*/ 0 h 20705"/>
                <a:gd name="connsiteX2" fmla="*/ 21615 w 21615"/>
                <a:gd name="connsiteY2" fmla="*/ 6660 h 20705"/>
                <a:gd name="connsiteX3" fmla="*/ 0 w 21615"/>
                <a:gd name="connsiteY3" fmla="*/ 20172 h 20705"/>
                <a:gd name="connsiteX4" fmla="*/ 0 w 21615"/>
                <a:gd name="connsiteY4" fmla="*/ 0 h 2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5" h="20705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5" y="886"/>
                    <a:pt x="21615" y="6660"/>
                  </a:cubicBezTo>
                  <a:cubicBezTo>
                    <a:pt x="10815" y="6660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316"/>
            </a:p>
          </p:txBody>
        </p:sp>
        <p:sp>
          <p:nvSpPr>
            <p:cNvPr id="9" name="Fluxograma: Documento 21">
              <a:extLst>
                <a:ext uri="{FF2B5EF4-FFF2-40B4-BE49-F238E27FC236}">
                  <a16:creationId xmlns:a16="http://schemas.microsoft.com/office/drawing/2014/main" xmlns="" id="{59D39040-38F3-6110-1D8F-7525779C7F61}"/>
                </a:ext>
              </a:extLst>
            </p:cNvPr>
            <p:cNvSpPr/>
            <p:nvPr/>
          </p:nvSpPr>
          <p:spPr>
            <a:xfrm rot="16200000">
              <a:off x="-2889884" y="2889884"/>
              <a:ext cx="10716260" cy="4936491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84"/>
                <a:gd name="connsiteX1" fmla="*/ 21600 w 21600"/>
                <a:gd name="connsiteY1" fmla="*/ 0 h 20684"/>
                <a:gd name="connsiteX2" fmla="*/ 21600 w 21600"/>
                <a:gd name="connsiteY2" fmla="*/ 5847 h 20684"/>
                <a:gd name="connsiteX3" fmla="*/ 0 w 21600"/>
                <a:gd name="connsiteY3" fmla="*/ 20172 h 20684"/>
                <a:gd name="connsiteX4" fmla="*/ 0 w 21600"/>
                <a:gd name="connsiteY4" fmla="*/ 0 h 20684"/>
                <a:gd name="connsiteX0" fmla="*/ 0 w 21600"/>
                <a:gd name="connsiteY0" fmla="*/ 0 h 20723"/>
                <a:gd name="connsiteX1" fmla="*/ 21600 w 21600"/>
                <a:gd name="connsiteY1" fmla="*/ 0 h 20723"/>
                <a:gd name="connsiteX2" fmla="*/ 21600 w 21600"/>
                <a:gd name="connsiteY2" fmla="*/ 7332 h 20723"/>
                <a:gd name="connsiteX3" fmla="*/ 0 w 21600"/>
                <a:gd name="connsiteY3" fmla="*/ 20172 h 20723"/>
                <a:gd name="connsiteX4" fmla="*/ 0 w 21600"/>
                <a:gd name="connsiteY4" fmla="*/ 0 h 2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723">
                  <a:moveTo>
                    <a:pt x="0" y="0"/>
                  </a:moveTo>
                  <a:lnTo>
                    <a:pt x="21600" y="0"/>
                  </a:lnTo>
                  <a:lnTo>
                    <a:pt x="21600" y="7332"/>
                  </a:lnTo>
                  <a:cubicBezTo>
                    <a:pt x="10800" y="7332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316"/>
            </a:p>
          </p:txBody>
        </p:sp>
      </p:grp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E4E9FE71-4E70-C9C7-2C74-A0A413A48E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70334" y="0"/>
            <a:ext cx="5521666" cy="8951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863151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B8EAC7B5-9FCD-408D-7520-441A3C5DE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70334" y="0"/>
            <a:ext cx="5521666" cy="895129"/>
          </a:xfrm>
          <a:prstGeom prst="rect">
            <a:avLst/>
          </a:prstGeom>
          <a:noFill/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0CB032-BE31-EA5F-DFD3-6E91730B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599249"/>
            <a:ext cx="10515599" cy="1113231"/>
          </a:xfrm>
          <a:prstGeom prst="rect">
            <a:avLst/>
          </a:prstGeom>
        </p:spPr>
        <p:txBody>
          <a:bodyPr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A1C5E90-2C90-5051-3039-A400D3426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5" y="1884912"/>
            <a:ext cx="10515599" cy="4292050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91F7DF6-34D5-119E-E05A-80ACC62AD1A0}"/>
              </a:ext>
            </a:extLst>
          </p:cNvPr>
          <p:cNvSpPr/>
          <p:nvPr userDrawn="1"/>
        </p:nvSpPr>
        <p:spPr>
          <a:xfrm>
            <a:off x="1" y="6555906"/>
            <a:ext cx="12192000" cy="3196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316"/>
          </a:p>
        </p:txBody>
      </p:sp>
    </p:spTree>
    <p:extLst>
      <p:ext uri="{BB962C8B-B14F-4D97-AF65-F5344CB8AC3E}">
        <p14:creationId xmlns:p14="http://schemas.microsoft.com/office/powerpoint/2010/main" val="2658957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8710B7-28D2-4AB3-7238-792C9FF94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2" y="2764391"/>
            <a:ext cx="8281521" cy="1325564"/>
          </a:xfrm>
          <a:prstGeom prst="rect">
            <a:avLst/>
          </a:prstGeom>
        </p:spPr>
        <p:txBody>
          <a:bodyPr/>
          <a:lstStyle>
            <a:lvl1pPr algn="ctr"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A4AE0990-DA2A-BB51-A630-6294A5445790}"/>
              </a:ext>
            </a:extLst>
          </p:cNvPr>
          <p:cNvGrpSpPr/>
          <p:nvPr userDrawn="1"/>
        </p:nvGrpSpPr>
        <p:grpSpPr>
          <a:xfrm>
            <a:off x="0" y="1"/>
            <a:ext cx="4656221" cy="6858000"/>
            <a:chOff x="0" y="0"/>
            <a:chExt cx="5417820" cy="10721975"/>
          </a:xfrm>
        </p:grpSpPr>
        <p:sp>
          <p:nvSpPr>
            <p:cNvPr id="7" name="Fluxograma: Documento 39">
              <a:extLst>
                <a:ext uri="{FF2B5EF4-FFF2-40B4-BE49-F238E27FC236}">
                  <a16:creationId xmlns:a16="http://schemas.microsoft.com/office/drawing/2014/main" xmlns="" id="{C271F5F0-45E5-0A8D-D40E-69E56A7A4CD8}"/>
                </a:ext>
              </a:extLst>
            </p:cNvPr>
            <p:cNvSpPr/>
            <p:nvPr/>
          </p:nvSpPr>
          <p:spPr>
            <a:xfrm rot="16200000">
              <a:off x="-2458402" y="2845752"/>
              <a:ext cx="10717530" cy="5034915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803"/>
                <a:gd name="connsiteX1" fmla="*/ 21600 w 21600"/>
                <a:gd name="connsiteY1" fmla="*/ 0 h 20803"/>
                <a:gd name="connsiteX2" fmla="*/ 21587 w 21600"/>
                <a:gd name="connsiteY2" fmla="*/ 9754 h 20803"/>
                <a:gd name="connsiteX3" fmla="*/ 0 w 21600"/>
                <a:gd name="connsiteY3" fmla="*/ 20172 h 20803"/>
                <a:gd name="connsiteX4" fmla="*/ 0 w 21600"/>
                <a:gd name="connsiteY4" fmla="*/ 0 h 20803"/>
                <a:gd name="connsiteX0" fmla="*/ 0 w 21615"/>
                <a:gd name="connsiteY0" fmla="*/ 0 h 20705"/>
                <a:gd name="connsiteX1" fmla="*/ 21600 w 21615"/>
                <a:gd name="connsiteY1" fmla="*/ 0 h 20705"/>
                <a:gd name="connsiteX2" fmla="*/ 21615 w 21615"/>
                <a:gd name="connsiteY2" fmla="*/ 6660 h 20705"/>
                <a:gd name="connsiteX3" fmla="*/ 0 w 21615"/>
                <a:gd name="connsiteY3" fmla="*/ 20172 h 20705"/>
                <a:gd name="connsiteX4" fmla="*/ 0 w 21615"/>
                <a:gd name="connsiteY4" fmla="*/ 0 h 2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5" h="20705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5" y="886"/>
                    <a:pt x="21615" y="6660"/>
                  </a:cubicBezTo>
                  <a:cubicBezTo>
                    <a:pt x="10815" y="6660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316"/>
            </a:p>
          </p:txBody>
        </p:sp>
        <p:sp>
          <p:nvSpPr>
            <p:cNvPr id="8" name="Fluxograma: Documento 21">
              <a:extLst>
                <a:ext uri="{FF2B5EF4-FFF2-40B4-BE49-F238E27FC236}">
                  <a16:creationId xmlns:a16="http://schemas.microsoft.com/office/drawing/2014/main" xmlns="" id="{74146BF3-412F-DDFE-7BA7-75EC8DC83EDE}"/>
                </a:ext>
              </a:extLst>
            </p:cNvPr>
            <p:cNvSpPr/>
            <p:nvPr/>
          </p:nvSpPr>
          <p:spPr>
            <a:xfrm rot="16200000">
              <a:off x="-2889884" y="2889884"/>
              <a:ext cx="10716260" cy="4936491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84"/>
                <a:gd name="connsiteX1" fmla="*/ 21600 w 21600"/>
                <a:gd name="connsiteY1" fmla="*/ 0 h 20684"/>
                <a:gd name="connsiteX2" fmla="*/ 21600 w 21600"/>
                <a:gd name="connsiteY2" fmla="*/ 5847 h 20684"/>
                <a:gd name="connsiteX3" fmla="*/ 0 w 21600"/>
                <a:gd name="connsiteY3" fmla="*/ 20172 h 20684"/>
                <a:gd name="connsiteX4" fmla="*/ 0 w 21600"/>
                <a:gd name="connsiteY4" fmla="*/ 0 h 20684"/>
                <a:gd name="connsiteX0" fmla="*/ 0 w 21600"/>
                <a:gd name="connsiteY0" fmla="*/ 0 h 20723"/>
                <a:gd name="connsiteX1" fmla="*/ 21600 w 21600"/>
                <a:gd name="connsiteY1" fmla="*/ 0 h 20723"/>
                <a:gd name="connsiteX2" fmla="*/ 21600 w 21600"/>
                <a:gd name="connsiteY2" fmla="*/ 7332 h 20723"/>
                <a:gd name="connsiteX3" fmla="*/ 0 w 21600"/>
                <a:gd name="connsiteY3" fmla="*/ 20172 h 20723"/>
                <a:gd name="connsiteX4" fmla="*/ 0 w 21600"/>
                <a:gd name="connsiteY4" fmla="*/ 0 h 2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723">
                  <a:moveTo>
                    <a:pt x="0" y="0"/>
                  </a:moveTo>
                  <a:lnTo>
                    <a:pt x="21600" y="0"/>
                  </a:lnTo>
                  <a:lnTo>
                    <a:pt x="21600" y="7332"/>
                  </a:lnTo>
                  <a:cubicBezTo>
                    <a:pt x="10800" y="7332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316"/>
            </a:p>
          </p:txBody>
        </p:sp>
      </p:grp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BC1F7A5-F6A9-E438-3C47-E78D7EFB9A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19993" y="184650"/>
            <a:ext cx="7305431" cy="11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2269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8908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0C747-F25C-4F1D-BC79-C33D1F227C4F}" type="datetimeFigureOut">
              <a:rPr lang="pt-BR" smtClean="0"/>
              <a:pPr/>
              <a:t>23/03/2026</a:t>
            </a:fld>
            <a:endParaRPr lang="pt-BR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6751-CBA8-4067-921D-62B6F300D076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5150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58590D05-7A61-C6E8-9AE7-C48AE6D06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AF84C3C-E340-922E-A814-47120FE52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C26D58A-08BD-3269-1073-378E09B46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BE5B5FAF-9ABC-4916-B093-A7E57DD95384}" type="slidenum">
              <a:rPr lang="pt-BR" altLang="pt-BR"/>
              <a:pPr/>
              <a:t>‹nº›</a:t>
            </a:fld>
            <a:r>
              <a:rPr lang="pt-BR" altLang="pt-BR"/>
              <a:t>/39</a:t>
            </a:r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907528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766234" y="1981200"/>
            <a:ext cx="527261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42051" y="1981200"/>
            <a:ext cx="5272616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5FB2A0A-71C2-3530-911B-031B69FD9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F8B3853F-75D4-BB50-7B89-2C08CEE63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FB76FE4A-B376-09FE-9FBD-26B4A6B2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090A1488-5E13-478D-BC97-8763F0579660}" type="slidenum">
              <a:rPr lang="pt-BR" altLang="pt-BR"/>
              <a:pPr/>
              <a:t>‹nº›</a:t>
            </a:fld>
            <a:r>
              <a:rPr lang="pt-BR" altLang="pt-BR"/>
              <a:t>/39</a:t>
            </a:r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35462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69B0E88D-AD80-1EB3-A282-02AAFE9BD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AC6EB593-4319-1522-7BC2-95A864C4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8432D66D-CF6A-7FC9-9477-658471F2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A21E05B-0B42-4BD4-8E11-C26B57D584AF}" type="slidenum">
              <a:rPr lang="pt-BR" altLang="pt-BR"/>
              <a:pPr/>
              <a:t>‹nº›</a:t>
            </a:fld>
            <a:r>
              <a:rPr lang="pt-BR" altLang="pt-BR"/>
              <a:t>/39</a:t>
            </a:r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852329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F8F2669A-7632-55FC-CA85-1F50BA4B1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03B76E7C-25D5-1A3F-4649-6997D7157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0FAFF015-F8D2-DD38-3688-79D55BDD1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90A369AA-9F94-4FF2-BCD4-534967A1C692}" type="slidenum">
              <a:rPr lang="pt-BR" altLang="pt-BR"/>
              <a:pPr/>
              <a:t>‹nº›</a:t>
            </a:fld>
            <a:r>
              <a:rPr lang="pt-BR" altLang="pt-BR"/>
              <a:t>/39</a:t>
            </a:r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999933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E9F4CED6-6E66-B108-4C70-CA5FD2A4B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B955677C-F992-8DB2-5DEC-2EE855192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2419EDA5-6404-33D3-BFD9-83CEC564C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E329008-C79A-498E-BCB1-59B027160D76}" type="slidenum">
              <a:rPr lang="pt-BR" altLang="pt-BR"/>
              <a:pPr/>
              <a:t>‹nº›</a:t>
            </a:fld>
            <a:r>
              <a:rPr lang="pt-BR" altLang="pt-BR"/>
              <a:t>/39</a:t>
            </a:r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14644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7E3C83B4-E961-073C-CAA9-5432486C9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93F10FE6-71E9-C256-84B9-760FE5D80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E6503E89-B9EC-86B9-6AC8-BA135EA40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B38253A3-72FC-43DB-9D0F-7D912E4FCF5F}" type="slidenum">
              <a:rPr lang="pt-BR" altLang="pt-BR"/>
              <a:pPr/>
              <a:t>‹nº›</a:t>
            </a:fld>
            <a:r>
              <a:rPr lang="pt-BR" altLang="pt-BR"/>
              <a:t>/39</a:t>
            </a:r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251601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89DD1A-10F9-DFD7-AA7A-69E861965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320FF43-7277-3603-BDAB-CD4749A5A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777BB6C-9D1D-B683-32EF-3FBA16DD6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F1D1-6E79-4445-AF82-71EEBBE08D77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B5C61DC-7CD7-CC6B-2450-CF0479DF4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0ED02F0-7B23-0D3F-D787-BC22EA273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9C67-B1A8-4FFA-9DCF-CA93F28CB9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6709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9545FF5-691C-8F7F-C7B7-FB4ABADB2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A15CD896-5D8A-0597-58B8-24CA129E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F0FD58E-7125-3C0C-851C-34923427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EDB92036-EE62-4464-8049-0AE060CE5D75}" type="slidenum">
              <a:rPr lang="pt-BR" altLang="pt-BR"/>
              <a:pPr/>
              <a:t>‹nº›</a:t>
            </a:fld>
            <a:r>
              <a:rPr lang="pt-BR" altLang="pt-BR"/>
              <a:t>/39</a:t>
            </a:r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3166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AD3D9EB-28F1-CE85-79F6-9B75E9C86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C8DA7A7E-5BD0-C4F8-C82E-915C7D64E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DDC4231-B378-F234-054E-1EA6305B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A51A549-19E2-4588-AFF7-F9A01F40866B}" type="slidenum">
              <a:rPr lang="pt-BR" altLang="pt-BR"/>
              <a:pPr/>
              <a:t>‹nº›</a:t>
            </a:fld>
            <a:r>
              <a:rPr lang="pt-BR" altLang="pt-BR"/>
              <a:t>/39</a:t>
            </a:r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642044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28618" y="609600"/>
            <a:ext cx="2686049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766233" y="609600"/>
            <a:ext cx="7859184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53A08E8-4DB6-E295-2677-95A1EF14F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73A1621-5BCC-409B-2D51-771623E62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81A42C3D-8C2E-E83B-C134-75F224C8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49417301-5758-4C4D-AAE2-46667A96A095}" type="slidenum">
              <a:rPr lang="pt-BR" altLang="pt-BR"/>
              <a:pPr/>
              <a:t>‹nº›</a:t>
            </a:fld>
            <a:r>
              <a:rPr lang="pt-BR" altLang="pt-BR"/>
              <a:t>/39</a:t>
            </a:r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293052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766234" y="609600"/>
            <a:ext cx="10748433" cy="5486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BE161EFC-D80C-FF58-D8C9-16EBDBCC6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F83F076E-DBA2-6CC7-2132-345D3E7C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6C4D8451-5A52-D3B9-FB30-7BB455F1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E053152-B270-4D7D-996B-687F483A6E0B}" type="slidenum">
              <a:rPr lang="pt-BR" altLang="pt-BR"/>
              <a:pPr/>
              <a:t>‹nº›</a:t>
            </a:fld>
            <a:r>
              <a:rPr lang="pt-BR" altLang="pt-BR"/>
              <a:t>/39</a:t>
            </a:r>
            <a:endParaRPr lang="pt-BR" altLang="pt-BR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48081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7B85-4420-4014-A8DC-155F8BC9EDF9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ED28-9AD4-403F-9B5E-F43B311DC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03846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7B85-4420-4014-A8DC-155F8BC9EDF9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ED28-9AD4-403F-9B5E-F43B311DC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6083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7B85-4420-4014-A8DC-155F8BC9EDF9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ED28-9AD4-403F-9B5E-F43B311DC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871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7B85-4420-4014-A8DC-155F8BC9EDF9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ED28-9AD4-403F-9B5E-F43B311DC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046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7B85-4420-4014-A8DC-155F8BC9EDF9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ED28-9AD4-403F-9B5E-F43B311DC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58513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7B85-4420-4014-A8DC-155F8BC9EDF9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ED28-9AD4-403F-9B5E-F43B311DC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9833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C35867B-7CE2-4755-55EF-90CD8F2A5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0837E942-97B0-314F-0194-7432186FD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99C351A8-67A3-3595-9C37-849F0E5F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F1D1-6E79-4445-AF82-71EEBBE08D77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35D3120-7FB9-5561-3B3F-0E83EB2E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2778660-CB2F-6B68-B7DC-D53D4327C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9C67-B1A8-4FFA-9DCF-CA93F28CB9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668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7B85-4420-4014-A8DC-155F8BC9EDF9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ED28-9AD4-403F-9B5E-F43B311DC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01403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7B85-4420-4014-A8DC-155F8BC9EDF9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ED28-9AD4-403F-9B5E-F43B311DC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663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7B85-4420-4014-A8DC-155F8BC9EDF9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ED28-9AD4-403F-9B5E-F43B311DC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31496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7B85-4420-4014-A8DC-155F8BC9EDF9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ED28-9AD4-403F-9B5E-F43B311DC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58471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C7B85-4420-4014-A8DC-155F8BC9EDF9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ED28-9AD4-403F-9B5E-F43B311DC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261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8834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1160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77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9655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99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A924A09-515B-A229-639F-1FF0E4AA9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1A9BFE8-2B1E-9472-B9E8-DD64D236E1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CA6C5139-3A9A-9908-887C-626E2C876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881339F-C2B6-ECB8-21DB-8A63A9DBC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F1D1-6E79-4445-AF82-71EEBBE08D77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7067D1CC-9ACE-EB6E-FD33-9682196DA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C3D92380-3346-DA45-4B22-B32CF28F6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9C67-B1A8-4FFA-9DCF-CA93F28CB9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94960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416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3051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337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0121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94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7949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248997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5813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129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755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9723AD3-930A-0EEB-9627-C7D4FF91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201E867E-4C19-6884-EC5C-F4114BF6F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ED2C648A-A101-2E94-71CD-A2D984101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C4ADF6C9-2F2F-8E21-8C4F-360C020849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E5479513-B219-B755-8EB1-7E5103336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48CECE70-C9A5-D8C0-8BCC-3580C22E4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F1D1-6E79-4445-AF82-71EEBBE08D77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0C835E9C-5D8E-931C-0074-97A56C32B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B300FDDE-7F9E-9E14-EB1D-53CE22F7A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9C67-B1A8-4FFA-9DCF-CA93F28CB9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772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960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3718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D347D-5ACD-4C99-B74B-A9C85AD731AF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5420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6829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8440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0144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96027F-7875-4030-9381-8BD8C4F21935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741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3767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2437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384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C21909E-3FB5-2054-6B55-3C87937C7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EA535963-6EDE-F37E-F4A7-E91119AF5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F1D1-6E79-4445-AF82-71EEBBE08D77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3FFFC077-E211-4C18-087D-63E16FB88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EDBB7423-12B2-8226-D3D0-B69F63E64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9C67-B1A8-4FFA-9DCF-CA93F28CB9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46135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8811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6917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5111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200" b="0" i="0" u="none" strike="noStrike" kern="1200" cap="none" spc="0" normalizeH="0" baseline="0" noProof="0" dirty="0">
                <a:ln>
                  <a:noFill/>
                </a:ln>
                <a:solidFill>
                  <a:srgbClr val="1E5155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46452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0929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0351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1561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9981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09A250-FF31-4206-8172-F9D3106AACB1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65874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096C5A-5914-C7E7-BC03-544542C66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35843" y="1142345"/>
            <a:ext cx="8284604" cy="2387601"/>
          </a:xfrm>
        </p:spPr>
        <p:txBody>
          <a:bodyPr anchor="b"/>
          <a:lstStyle>
            <a:lvl1pPr algn="ctr">
              <a:defRPr sz="5148" b="1"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1EED68F-416E-678B-D9CC-AC0E8618D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5843" y="3547039"/>
            <a:ext cx="8284602" cy="1655763"/>
          </a:xfrm>
        </p:spPr>
        <p:txBody>
          <a:bodyPr/>
          <a:lstStyle>
            <a:lvl1pPr marL="0" indent="0" algn="ctr">
              <a:buNone/>
              <a:defRPr sz="2059">
                <a:latin typeface="Century Gothic" panose="020B0502020202020204" pitchFamily="34" charset="0"/>
              </a:defRPr>
            </a:lvl1pPr>
            <a:lvl2pPr marL="389182" indent="0" algn="ctr">
              <a:buNone/>
              <a:defRPr sz="1673"/>
            </a:lvl2pPr>
            <a:lvl3pPr marL="778365" indent="0" algn="ctr">
              <a:buNone/>
              <a:defRPr sz="1544"/>
            </a:lvl3pPr>
            <a:lvl4pPr marL="1167545" indent="0" algn="ctr">
              <a:buNone/>
              <a:defRPr sz="1416"/>
            </a:lvl4pPr>
            <a:lvl5pPr marL="1556727" indent="0" algn="ctr">
              <a:buNone/>
              <a:defRPr sz="1416"/>
            </a:lvl5pPr>
            <a:lvl6pPr marL="1945909" indent="0" algn="ctr">
              <a:buNone/>
              <a:defRPr sz="1416"/>
            </a:lvl6pPr>
            <a:lvl7pPr marL="2335092" indent="0" algn="ctr">
              <a:buNone/>
              <a:defRPr sz="1416"/>
            </a:lvl7pPr>
            <a:lvl8pPr marL="2724273" indent="0" algn="ctr">
              <a:buNone/>
              <a:defRPr sz="1416"/>
            </a:lvl8pPr>
            <a:lvl9pPr marL="3113454" indent="0" algn="ctr">
              <a:buNone/>
              <a:defRPr sz="1416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xmlns="" id="{B1EF26D4-E5A3-16CD-B3B8-088E380D8611}"/>
              </a:ext>
            </a:extLst>
          </p:cNvPr>
          <p:cNvGrpSpPr/>
          <p:nvPr userDrawn="1"/>
        </p:nvGrpSpPr>
        <p:grpSpPr>
          <a:xfrm>
            <a:off x="0" y="0"/>
            <a:ext cx="4656221" cy="6858000"/>
            <a:chOff x="0" y="0"/>
            <a:chExt cx="5417820" cy="10721975"/>
          </a:xfrm>
        </p:grpSpPr>
        <p:sp>
          <p:nvSpPr>
            <p:cNvPr id="8" name="Fluxograma: Documento 39">
              <a:extLst>
                <a:ext uri="{FF2B5EF4-FFF2-40B4-BE49-F238E27FC236}">
                  <a16:creationId xmlns:a16="http://schemas.microsoft.com/office/drawing/2014/main" xmlns="" id="{69E84C48-859C-1D91-B5F9-DCDBA03CFC43}"/>
                </a:ext>
              </a:extLst>
            </p:cNvPr>
            <p:cNvSpPr/>
            <p:nvPr/>
          </p:nvSpPr>
          <p:spPr>
            <a:xfrm rot="16200000">
              <a:off x="-2458402" y="2845752"/>
              <a:ext cx="10717530" cy="5034915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803"/>
                <a:gd name="connsiteX1" fmla="*/ 21600 w 21600"/>
                <a:gd name="connsiteY1" fmla="*/ 0 h 20803"/>
                <a:gd name="connsiteX2" fmla="*/ 21587 w 21600"/>
                <a:gd name="connsiteY2" fmla="*/ 9754 h 20803"/>
                <a:gd name="connsiteX3" fmla="*/ 0 w 21600"/>
                <a:gd name="connsiteY3" fmla="*/ 20172 h 20803"/>
                <a:gd name="connsiteX4" fmla="*/ 0 w 21600"/>
                <a:gd name="connsiteY4" fmla="*/ 0 h 20803"/>
                <a:gd name="connsiteX0" fmla="*/ 0 w 21615"/>
                <a:gd name="connsiteY0" fmla="*/ 0 h 20705"/>
                <a:gd name="connsiteX1" fmla="*/ 21600 w 21615"/>
                <a:gd name="connsiteY1" fmla="*/ 0 h 20705"/>
                <a:gd name="connsiteX2" fmla="*/ 21615 w 21615"/>
                <a:gd name="connsiteY2" fmla="*/ 6660 h 20705"/>
                <a:gd name="connsiteX3" fmla="*/ 0 w 21615"/>
                <a:gd name="connsiteY3" fmla="*/ 20172 h 20705"/>
                <a:gd name="connsiteX4" fmla="*/ 0 w 21615"/>
                <a:gd name="connsiteY4" fmla="*/ 0 h 2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5" h="20705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5" y="886"/>
                    <a:pt x="21615" y="6660"/>
                  </a:cubicBezTo>
                  <a:cubicBezTo>
                    <a:pt x="10815" y="6660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316"/>
            </a:p>
          </p:txBody>
        </p:sp>
        <p:sp>
          <p:nvSpPr>
            <p:cNvPr id="9" name="Fluxograma: Documento 21">
              <a:extLst>
                <a:ext uri="{FF2B5EF4-FFF2-40B4-BE49-F238E27FC236}">
                  <a16:creationId xmlns:a16="http://schemas.microsoft.com/office/drawing/2014/main" xmlns="" id="{59D39040-38F3-6110-1D8F-7525779C7F61}"/>
                </a:ext>
              </a:extLst>
            </p:cNvPr>
            <p:cNvSpPr/>
            <p:nvPr/>
          </p:nvSpPr>
          <p:spPr>
            <a:xfrm rot="16200000">
              <a:off x="-2889884" y="2889884"/>
              <a:ext cx="10716260" cy="4936491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84"/>
                <a:gd name="connsiteX1" fmla="*/ 21600 w 21600"/>
                <a:gd name="connsiteY1" fmla="*/ 0 h 20684"/>
                <a:gd name="connsiteX2" fmla="*/ 21600 w 21600"/>
                <a:gd name="connsiteY2" fmla="*/ 5847 h 20684"/>
                <a:gd name="connsiteX3" fmla="*/ 0 w 21600"/>
                <a:gd name="connsiteY3" fmla="*/ 20172 h 20684"/>
                <a:gd name="connsiteX4" fmla="*/ 0 w 21600"/>
                <a:gd name="connsiteY4" fmla="*/ 0 h 20684"/>
                <a:gd name="connsiteX0" fmla="*/ 0 w 21600"/>
                <a:gd name="connsiteY0" fmla="*/ 0 h 20723"/>
                <a:gd name="connsiteX1" fmla="*/ 21600 w 21600"/>
                <a:gd name="connsiteY1" fmla="*/ 0 h 20723"/>
                <a:gd name="connsiteX2" fmla="*/ 21600 w 21600"/>
                <a:gd name="connsiteY2" fmla="*/ 7332 h 20723"/>
                <a:gd name="connsiteX3" fmla="*/ 0 w 21600"/>
                <a:gd name="connsiteY3" fmla="*/ 20172 h 20723"/>
                <a:gd name="connsiteX4" fmla="*/ 0 w 21600"/>
                <a:gd name="connsiteY4" fmla="*/ 0 h 2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723">
                  <a:moveTo>
                    <a:pt x="0" y="0"/>
                  </a:moveTo>
                  <a:lnTo>
                    <a:pt x="21600" y="0"/>
                  </a:lnTo>
                  <a:lnTo>
                    <a:pt x="21600" y="7332"/>
                  </a:lnTo>
                  <a:cubicBezTo>
                    <a:pt x="10800" y="7332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316"/>
            </a:p>
          </p:txBody>
        </p:sp>
      </p:grp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5526784-6A12-E520-0D9E-5C4B596CB5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090" y="216688"/>
            <a:ext cx="4424860" cy="49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27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0D11C5D2-E24A-670F-B07E-BA403ED00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F1D1-6E79-4445-AF82-71EEBBE08D77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FA3C66F7-5695-DFDF-E6AF-A483C2804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88F61304-296C-DA3F-20E7-A79AD7DC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9C67-B1A8-4FFA-9DCF-CA93F28CB9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32377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60CB032-BE31-EA5F-DFD3-6E91730B6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599249"/>
            <a:ext cx="10515599" cy="1113231"/>
          </a:xfrm>
        </p:spPr>
        <p:txBody>
          <a:bodyPr/>
          <a:lstStyle>
            <a:lvl1pPr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A1C5E90-2C90-5051-3039-A400D3426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5" y="1884912"/>
            <a:ext cx="10515599" cy="4292050"/>
          </a:xfr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D91F7DF6-34D5-119E-E05A-80ACC62AD1A0}"/>
              </a:ext>
            </a:extLst>
          </p:cNvPr>
          <p:cNvSpPr/>
          <p:nvPr userDrawn="1"/>
        </p:nvSpPr>
        <p:spPr>
          <a:xfrm>
            <a:off x="1" y="6555906"/>
            <a:ext cx="12192000" cy="3196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316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8A6216C-DA23-F7B9-B5A9-064B292E1D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410" y="73468"/>
            <a:ext cx="5104754" cy="57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102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8710B7-28D2-4AB3-7238-792C9FF94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2" y="2764391"/>
            <a:ext cx="8281521" cy="1325564"/>
          </a:xfrm>
        </p:spPr>
        <p:txBody>
          <a:bodyPr/>
          <a:lstStyle>
            <a:lvl1pPr algn="ctr">
              <a:defRPr b="1">
                <a:latin typeface="Century Gothic" panose="020B0502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xmlns="" id="{A4AE0990-DA2A-BB51-A630-6294A5445790}"/>
              </a:ext>
            </a:extLst>
          </p:cNvPr>
          <p:cNvGrpSpPr/>
          <p:nvPr userDrawn="1"/>
        </p:nvGrpSpPr>
        <p:grpSpPr>
          <a:xfrm>
            <a:off x="0" y="1"/>
            <a:ext cx="4656221" cy="6858000"/>
            <a:chOff x="0" y="0"/>
            <a:chExt cx="5417820" cy="10721975"/>
          </a:xfrm>
        </p:grpSpPr>
        <p:sp>
          <p:nvSpPr>
            <p:cNvPr id="7" name="Fluxograma: Documento 39">
              <a:extLst>
                <a:ext uri="{FF2B5EF4-FFF2-40B4-BE49-F238E27FC236}">
                  <a16:creationId xmlns:a16="http://schemas.microsoft.com/office/drawing/2014/main" xmlns="" id="{C271F5F0-45E5-0A8D-D40E-69E56A7A4CD8}"/>
                </a:ext>
              </a:extLst>
            </p:cNvPr>
            <p:cNvSpPr/>
            <p:nvPr/>
          </p:nvSpPr>
          <p:spPr>
            <a:xfrm rot="16200000">
              <a:off x="-2458402" y="2845752"/>
              <a:ext cx="10717530" cy="5034915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803"/>
                <a:gd name="connsiteX1" fmla="*/ 21600 w 21600"/>
                <a:gd name="connsiteY1" fmla="*/ 0 h 20803"/>
                <a:gd name="connsiteX2" fmla="*/ 21587 w 21600"/>
                <a:gd name="connsiteY2" fmla="*/ 9754 h 20803"/>
                <a:gd name="connsiteX3" fmla="*/ 0 w 21600"/>
                <a:gd name="connsiteY3" fmla="*/ 20172 h 20803"/>
                <a:gd name="connsiteX4" fmla="*/ 0 w 21600"/>
                <a:gd name="connsiteY4" fmla="*/ 0 h 20803"/>
                <a:gd name="connsiteX0" fmla="*/ 0 w 21615"/>
                <a:gd name="connsiteY0" fmla="*/ 0 h 20705"/>
                <a:gd name="connsiteX1" fmla="*/ 21600 w 21615"/>
                <a:gd name="connsiteY1" fmla="*/ 0 h 20705"/>
                <a:gd name="connsiteX2" fmla="*/ 21615 w 21615"/>
                <a:gd name="connsiteY2" fmla="*/ 6660 h 20705"/>
                <a:gd name="connsiteX3" fmla="*/ 0 w 21615"/>
                <a:gd name="connsiteY3" fmla="*/ 20172 h 20705"/>
                <a:gd name="connsiteX4" fmla="*/ 0 w 21615"/>
                <a:gd name="connsiteY4" fmla="*/ 0 h 2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15" h="20705">
                  <a:moveTo>
                    <a:pt x="0" y="0"/>
                  </a:moveTo>
                  <a:lnTo>
                    <a:pt x="21600" y="0"/>
                  </a:lnTo>
                  <a:cubicBezTo>
                    <a:pt x="21600" y="5774"/>
                    <a:pt x="21615" y="886"/>
                    <a:pt x="21615" y="6660"/>
                  </a:cubicBezTo>
                  <a:cubicBezTo>
                    <a:pt x="10815" y="6660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316"/>
            </a:p>
          </p:txBody>
        </p:sp>
        <p:sp>
          <p:nvSpPr>
            <p:cNvPr id="8" name="Fluxograma: Documento 21">
              <a:extLst>
                <a:ext uri="{FF2B5EF4-FFF2-40B4-BE49-F238E27FC236}">
                  <a16:creationId xmlns:a16="http://schemas.microsoft.com/office/drawing/2014/main" xmlns="" id="{74146BF3-412F-DDFE-7BA7-75EC8DC83EDE}"/>
                </a:ext>
              </a:extLst>
            </p:cNvPr>
            <p:cNvSpPr/>
            <p:nvPr/>
          </p:nvSpPr>
          <p:spPr>
            <a:xfrm rot="16200000">
              <a:off x="-2889884" y="2889884"/>
              <a:ext cx="10716260" cy="4936491"/>
            </a:xfrm>
            <a:custGeom>
              <a:avLst/>
              <a:gdLst>
                <a:gd name="connsiteX0" fmla="*/ 0 w 21600"/>
                <a:gd name="connsiteY0" fmla="*/ 0 h 21600"/>
                <a:gd name="connsiteX1" fmla="*/ 21600 w 21600"/>
                <a:gd name="connsiteY1" fmla="*/ 0 h 21600"/>
                <a:gd name="connsiteX2" fmla="*/ 21600 w 21600"/>
                <a:gd name="connsiteY2" fmla="*/ 17322 h 21600"/>
                <a:gd name="connsiteX3" fmla="*/ 0 w 21600"/>
                <a:gd name="connsiteY3" fmla="*/ 20172 h 21600"/>
                <a:gd name="connsiteX4" fmla="*/ 0 w 21600"/>
                <a:gd name="connsiteY4" fmla="*/ 0 h 21600"/>
                <a:gd name="connsiteX0" fmla="*/ 0 w 21600"/>
                <a:gd name="connsiteY0" fmla="*/ 0 h 20684"/>
                <a:gd name="connsiteX1" fmla="*/ 21600 w 21600"/>
                <a:gd name="connsiteY1" fmla="*/ 0 h 20684"/>
                <a:gd name="connsiteX2" fmla="*/ 21600 w 21600"/>
                <a:gd name="connsiteY2" fmla="*/ 5847 h 20684"/>
                <a:gd name="connsiteX3" fmla="*/ 0 w 21600"/>
                <a:gd name="connsiteY3" fmla="*/ 20172 h 20684"/>
                <a:gd name="connsiteX4" fmla="*/ 0 w 21600"/>
                <a:gd name="connsiteY4" fmla="*/ 0 h 20684"/>
                <a:gd name="connsiteX0" fmla="*/ 0 w 21600"/>
                <a:gd name="connsiteY0" fmla="*/ 0 h 20723"/>
                <a:gd name="connsiteX1" fmla="*/ 21600 w 21600"/>
                <a:gd name="connsiteY1" fmla="*/ 0 h 20723"/>
                <a:gd name="connsiteX2" fmla="*/ 21600 w 21600"/>
                <a:gd name="connsiteY2" fmla="*/ 7332 h 20723"/>
                <a:gd name="connsiteX3" fmla="*/ 0 w 21600"/>
                <a:gd name="connsiteY3" fmla="*/ 20172 h 20723"/>
                <a:gd name="connsiteX4" fmla="*/ 0 w 21600"/>
                <a:gd name="connsiteY4" fmla="*/ 0 h 2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00" h="20723">
                  <a:moveTo>
                    <a:pt x="0" y="0"/>
                  </a:moveTo>
                  <a:lnTo>
                    <a:pt x="21600" y="0"/>
                  </a:lnTo>
                  <a:lnTo>
                    <a:pt x="21600" y="7332"/>
                  </a:lnTo>
                  <a:cubicBezTo>
                    <a:pt x="10800" y="7332"/>
                    <a:pt x="10800" y="23922"/>
                    <a:pt x="0" y="20172"/>
                  </a:cubicBezTo>
                  <a:lnTo>
                    <a:pt x="0" y="0"/>
                  </a:lnTo>
                  <a:close/>
                </a:path>
              </a:pathLst>
            </a:custGeom>
            <a:blipFill dpi="0" rotWithShape="1"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2316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3FC0BE3-48DB-CC2F-DB2C-E650B75C45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94" y="414453"/>
            <a:ext cx="5780024" cy="64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079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n-lt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1291102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F0E1419-935F-1ECB-EC58-AAA26961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C2AC6-24AC-43BC-A219-C4982ED1CFE1}" type="datetimeFigureOut">
              <a:rPr lang="pt-BR"/>
              <a:pPr>
                <a:defRPr/>
              </a:pPr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E27C242-F90D-34AB-6440-4A2B79C3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300A54C-B2E9-0E8E-FC4F-A9134B976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8123A-5BDA-4069-B0B1-9D7A8144313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01774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05DAE8D-E8EE-C725-A00B-91044AE72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14201-6254-40D4-81DA-E50A75830654}" type="datetimeFigureOut">
              <a:rPr lang="pt-BR"/>
              <a:pPr>
                <a:defRPr/>
              </a:pPr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8BA65893-C3B6-B0D4-E2F2-0518C7925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38FF3524-E15D-7B84-C1A6-4C371BD97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220102-9054-454E-A240-AA7E323EABC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966666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6A91261-8C3E-D1E6-1794-829C8AF7C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B10EF-D62C-46F8-823E-32CAE2381C1F}" type="datetimeFigureOut">
              <a:rPr lang="pt-BR"/>
              <a:pPr>
                <a:defRPr/>
              </a:pPr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F25F859-C6FB-2801-CDC2-9D0A8C9B3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A0DE3E7-02A7-F9A1-C5F3-659C2B19D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E98F6-F1AA-4D0F-9730-7076A00D789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20117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xmlns="" id="{125A8A33-2364-CF1D-1F76-1BE5107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92DFF-B7B2-4FE7-9023-7C359284088B}" type="datetimeFigureOut">
              <a:rPr lang="pt-BR"/>
              <a:pPr>
                <a:defRPr/>
              </a:pPr>
              <a:t>23/03/2026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xmlns="" id="{3ED66654-E40C-8C54-12C9-DF7D96FA2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xmlns="" id="{AA532E3C-280A-2CC2-3847-38EDA6126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1AFC4-6959-42E7-9DED-014158E0903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687118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xmlns="" id="{EA51012F-120F-1901-4E3D-EF3988276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C2B92-8AF3-47F4-BBA9-D99A703A43F5}" type="datetimeFigureOut">
              <a:rPr lang="pt-BR"/>
              <a:pPr>
                <a:defRPr/>
              </a:pPr>
              <a:t>23/03/2026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xmlns="" id="{B2B5261F-81B3-021E-9412-52EA0A305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xmlns="" id="{B450ED27-F3A8-B67A-F045-D3D5CB19F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F311B-E82C-4B31-9063-2FF2A30410B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632636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xmlns="" id="{56C349C3-9385-535C-33DA-8140E08C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55BB3-82CD-4F62-8082-F2A961405E33}" type="datetimeFigureOut">
              <a:rPr lang="pt-BR"/>
              <a:pPr>
                <a:defRPr/>
              </a:pPr>
              <a:t>23/03/2026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xmlns="" id="{3A1A0F3E-6B84-573B-A392-F71FDD2AB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xmlns="" id="{758EA3B5-7C98-8897-D6D5-0E78520A6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35598-599B-45F2-BC01-678E5BBD09C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63580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xmlns="" id="{6D87A169-ECBF-DCAD-B6D1-D7F40C9C8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B28F6-6C45-44D6-AA93-AB056A07D9D9}" type="datetimeFigureOut">
              <a:rPr lang="pt-BR"/>
              <a:pPr>
                <a:defRPr/>
              </a:pPr>
              <a:t>23/03/2026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xmlns="" id="{3A3567DF-F33B-5584-9038-72D36B3F4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xmlns="" id="{8EA91166-EC0A-C02C-6CA7-4081AE9CA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61C21-2906-4BD3-8453-72D733B6D2E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2644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25AA708-EF84-7E8B-6945-C4B4DC26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15D881D-A2A6-DAFD-5FBD-A5189D4BD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B125C016-664B-8AA5-3E92-9E451903E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F6AEA49-4BFE-0793-8914-7183EA617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F1D1-6E79-4445-AF82-71EEBBE08D77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D06E6695-4E10-CE97-D76E-20CD2D536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5243C361-9C05-83D1-1A27-DE1056AC7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9C67-B1A8-4FFA-9DCF-CA93F28CB9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68912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xmlns="" id="{D900E773-8252-E219-5795-E49681472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36942-3B92-4B39-847F-B2736379A572}" type="datetimeFigureOut">
              <a:rPr lang="pt-BR"/>
              <a:pPr>
                <a:defRPr/>
              </a:pPr>
              <a:t>23/03/2026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xmlns="" id="{C02E1C29-CE12-5E8A-9989-0187B76B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xmlns="" id="{B81A8C33-448B-3E43-1D66-BF93B677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18C83-1B23-45BE-B0BE-6AE3775798F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67465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xmlns="" id="{7DDBB1A9-2CBF-1C7D-8F03-DD23421CB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3E4C0-7A59-483D-B935-0720DB4C59A4}" type="datetimeFigureOut">
              <a:rPr lang="pt-BR"/>
              <a:pPr>
                <a:defRPr/>
              </a:pPr>
              <a:t>23/03/2026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xmlns="" id="{23AE5722-E6D4-DE6F-B9C5-97CE06EE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xmlns="" id="{8DB5DC16-4BEE-E2D1-D953-56FA7A79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76B3C-2FFA-4E97-BBFC-96526687EB5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328674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147890A3-CC3B-9F12-89AA-B9C482F82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A8D22-A9D2-4692-9A5A-0E2CA0E2161D}" type="datetimeFigureOut">
              <a:rPr lang="pt-BR"/>
              <a:pPr>
                <a:defRPr/>
              </a:pPr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733E427-50F2-80C9-774F-9DD6FF03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09C99771-A6F9-75CE-C52B-51B0A4F2D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580AE-20A7-412F-91B1-580A1B988C8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263417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92905A0-73E5-EA41-3017-43D5639D5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DAB84-B676-426D-B2B3-97662DAA925F}" type="datetimeFigureOut">
              <a:rPr lang="pt-BR"/>
              <a:pPr>
                <a:defRPr/>
              </a:pPr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A763031-C6B5-47FA-A55C-9B8E82904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84534A9-2FD6-8526-EC16-7B768E00B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72DFB-94ED-497F-88CC-62458DC42DA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716994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Montserrat" panose="000005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noProof="0"/>
              <a:t>Clique para editar o estilo do subtítulo Mestre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102A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87BB90C-4482-BB2B-D9C5-7C022E4451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840" y="133122"/>
            <a:ext cx="2658464" cy="9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0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B00CD7-63B8-8133-7D92-DC69CE887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650" y="1034519"/>
            <a:ext cx="2658464" cy="951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rgbClr val="102A40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rgbClr val="102A4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noProof="0"/>
              <a:t>Clique para editar o estilo do subtítulo Mestre</a:t>
            </a:r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102A40"/>
                </a:solidFill>
              </a:defRPr>
            </a:lvl1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/>
        </p:nvCxnSpPr>
        <p:spPr>
          <a:xfrm>
            <a:off x="6469778" y="4233582"/>
            <a:ext cx="25323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4848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9087E09-D75F-4E26-B01E-A1A09BA2EA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Text Comes Here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931D2A9-0B92-4197-8802-80424C14EA7E}"/>
              </a:ext>
            </a:extLst>
          </p:cNvPr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102A4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solidFill>
                  <a:srgbClr val="102A40"/>
                </a:solidFill>
              </a:defRPr>
            </a:lvl1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4FB71681-0E90-9DCB-9762-49498996F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560" y="6098048"/>
            <a:ext cx="1655921" cy="59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572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2E17FB3-B5C4-4B3A-A57B-C6493A9D0C66}"/>
              </a:ext>
            </a:extLst>
          </p:cNvPr>
          <p:cNvGrpSpPr/>
          <p:nvPr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xmlns="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xmlns="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xmlns="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2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26619E66-5354-4D60-8529-27917AC037C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388130" y="0"/>
            <a:ext cx="5803871" cy="5318956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rgbClr val="102A40"/>
                </a:solidFill>
              </a:defRPr>
            </a:lvl1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latin typeface="Montserrat" panose="00000500000000000000" pitchFamily="2" charset="0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EC31D98C-659A-3F3D-A0E0-174A42D7B6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21309" y="5299268"/>
            <a:ext cx="921941" cy="92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085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>
                <a:latin typeface="+mn-lt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2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D415693-E2CB-4DB4-B07C-2F96B0CAB302}"/>
              </a:ext>
            </a:extLst>
          </p:cNvPr>
          <p:cNvSpPr/>
          <p:nvPr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rgbClr val="102A40"/>
          </a:solidFill>
          <a:ln>
            <a:solidFill>
              <a:srgbClr val="022A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4C1BF67-E354-4E04-8F94-BABF2B7D1AFB}"/>
              </a:ext>
            </a:extLst>
          </p:cNvPr>
          <p:cNvSpPr/>
          <p:nvPr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xmlns="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2400">
                <a:solidFill>
                  <a:srgbClr val="102A40"/>
                </a:solidFill>
              </a:defRPr>
            </a:lvl1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10C20505-3684-CACF-CFB6-3791087DC4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6291" y="0"/>
            <a:ext cx="2854036" cy="72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065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2E4E194-63F1-4D43-AC02-75733DF045E9}"/>
              </a:ext>
            </a:extLst>
          </p:cNvPr>
          <p:cNvSpPr/>
          <p:nvPr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799E3E2-888B-2343-9A63-F84C03265CB5}"/>
              </a:ext>
            </a:extLst>
          </p:cNvPr>
          <p:cNvSpPr>
            <a:spLocks noChangeAspect="1"/>
          </p:cNvSpPr>
          <p:nvPr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rgbClr val="102A40"/>
          </a:solidFill>
          <a:ln>
            <a:solidFill>
              <a:srgbClr val="022A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xmlns="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55C1FB-E61C-4BBC-8179-D34908DEA1B6}"/>
              </a:ext>
            </a:extLst>
          </p:cNvPr>
          <p:cNvSpPr/>
          <p:nvPr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8C1E0992-271E-4948-9461-C7AA54AF8FEA}"/>
              </a:ext>
            </a:extLst>
          </p:cNvPr>
          <p:cNvSpPr>
            <a:spLocks noChangeAspect="1"/>
          </p:cNvSpPr>
          <p:nvPr/>
        </p:nvSpPr>
        <p:spPr>
          <a:xfrm>
            <a:off x="1526011" y="1823757"/>
            <a:ext cx="832104" cy="832104"/>
          </a:xfrm>
          <a:prstGeom prst="ellipse">
            <a:avLst/>
          </a:prstGeom>
          <a:solidFill>
            <a:srgbClr val="102A40"/>
          </a:solidFill>
          <a:ln>
            <a:solidFill>
              <a:srgbClr val="022A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2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147C9C38-5B17-467D-B581-EF28ECB11E8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xmlns="" id="{F694448B-800C-40EF-8F61-18C018E8374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0C9D331-A40C-985B-B7C3-7856C4B53C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54" y="6176963"/>
            <a:ext cx="1419785" cy="5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98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0CFF7CD-8C27-ADAB-05E7-EF235FF95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52CBDD59-8485-9E76-CFE0-53F66775F2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40C25A61-E6AF-CB74-9D86-27FA63B642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2BB220CD-40DD-4A82-7AAE-7C40C7FDB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F1D1-6E79-4445-AF82-71EEBBE08D77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F05A8D5F-482B-8A00-B671-CCD865DA2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4935ADDD-F4E8-B7AE-9325-23AB0B0F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9C67-B1A8-4FFA-9DCF-CA93F28CB9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95266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B6EB0C6-606C-4AFB-8FF8-AB43606B95BD}"/>
              </a:ext>
            </a:extLst>
          </p:cNvPr>
          <p:cNvSpPr/>
          <p:nvPr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CE6D5A-A5C0-4B12-A26A-691D5743FA5C}"/>
              </a:ext>
            </a:extLst>
          </p:cNvPr>
          <p:cNvSpPr/>
          <p:nvPr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latin typeface="Montserrat" panose="00000500000000000000" pitchFamily="2" charset="0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EE9886-36F0-4E06-A3A6-D8F00B066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2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2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rgbClr val="102A40"/>
                </a:solidFill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E5123CE7-2F8A-489B-BD99-0C2A33ADF49A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rgbClr val="102A40"/>
                </a:solidFill>
                <a:latin typeface="Montserrat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919C8692-230B-D543-A7F7-4FD61B04D1C6}"/>
              </a:ext>
            </a:extLst>
          </p:cNvPr>
          <p:cNvSpPr>
            <a:spLocks noChangeAspect="1"/>
          </p:cNvSpPr>
          <p:nvPr/>
        </p:nvSpPr>
        <p:spPr>
          <a:xfrm>
            <a:off x="5084763" y="1652762"/>
            <a:ext cx="1001899" cy="1001899"/>
          </a:xfrm>
          <a:prstGeom prst="ellipse">
            <a:avLst/>
          </a:prstGeom>
          <a:solidFill>
            <a:srgbClr val="102A40"/>
          </a:solidFill>
          <a:ln>
            <a:solidFill>
              <a:srgbClr val="022A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xmlns="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95B55F4-B501-3440-8904-A1C7F049CBE8}"/>
              </a:ext>
            </a:extLst>
          </p:cNvPr>
          <p:cNvSpPr>
            <a:spLocks noChangeAspect="1"/>
          </p:cNvSpPr>
          <p:nvPr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rgbClr val="102A40"/>
          </a:solidFill>
          <a:ln>
            <a:solidFill>
              <a:srgbClr val="022A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xmlns="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icon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CD3BA37D-4C70-37CF-C221-35B2A9F7EF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54" y="6176963"/>
            <a:ext cx="1419785" cy="5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830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04B31150-A166-4DB3-A898-2154C9665891}"/>
              </a:ext>
            </a:extLst>
          </p:cNvPr>
          <p:cNvGrpSpPr/>
          <p:nvPr/>
        </p:nvGrpSpPr>
        <p:grpSpPr>
          <a:xfrm rot="8650774" flipH="1" flipV="1">
            <a:off x="8178197" y="-2023236"/>
            <a:ext cx="4436224" cy="5482435"/>
            <a:chOff x="11419851" y="2366862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xmlns="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9851" y="2366862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xmlns="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8301" y="2716112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xmlns="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34214" y="3197126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9817249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2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A954441-4967-3892-EE26-B416020E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33187" y="73684"/>
            <a:ext cx="921941" cy="92033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557B0E9-79F0-0003-5D2A-1DDF0A8F02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6" y="6160950"/>
            <a:ext cx="2313709" cy="58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663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431CD316-21C7-4FA9-A45A-374D6AE71ED5}"/>
              </a:ext>
            </a:extLst>
          </p:cNvPr>
          <p:cNvGrpSpPr/>
          <p:nvPr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xmlns="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xmlns="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xmlns="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687010E4-ADF2-486D-8DF7-B0FF38C6DADF}"/>
              </a:ext>
            </a:extLst>
          </p:cNvPr>
          <p:cNvSpPr/>
          <p:nvPr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159AA79-2237-4A27-BBC2-D44032158D19}"/>
              </a:ext>
            </a:extLst>
          </p:cNvPr>
          <p:cNvSpPr/>
          <p:nvPr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272B962-9566-42D2-B4C3-E7AA81884A83}"/>
              </a:ext>
            </a:extLst>
          </p:cNvPr>
          <p:cNvSpPr/>
          <p:nvPr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9733285-016C-4C38-816C-83D30C075C70}"/>
              </a:ext>
            </a:extLst>
          </p:cNvPr>
          <p:cNvSpPr/>
          <p:nvPr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xmlns="" id="{EF40DBA4-AB63-4B47-B37F-BCC3D59B5392}"/>
              </a:ext>
            </a:extLst>
          </p:cNvPr>
          <p:cNvSpPr/>
          <p:nvPr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33EF0AFB-D099-4FF1-8963-7DA87268867F}"/>
              </a:ext>
            </a:extLst>
          </p:cNvPr>
          <p:cNvSpPr/>
          <p:nvPr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xmlns="" id="{6872C96E-9AF3-4FA0-8180-C213C7F2209E}"/>
              </a:ext>
            </a:extLst>
          </p:cNvPr>
          <p:cNvSpPr/>
          <p:nvPr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3A08BE29-CFA5-4E0D-9DBE-A430AE1B8072}"/>
              </a:ext>
            </a:extLst>
          </p:cNvPr>
          <p:cNvSpPr/>
          <p:nvPr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latin typeface="Montserrat" panose="00000500000000000000" pitchFamily="2" charset="0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CE74CE-BEFF-42B3-BF3E-C41B1B1F1EE4}"/>
              </a:ext>
            </a:extLst>
          </p:cNvPr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B26B4BC-3D52-4C1C-85FB-226F0B5201F1}"/>
              </a:ext>
            </a:extLst>
          </p:cNvPr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2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xmlns="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xmlns="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xmlns="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102A4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xmlns="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102A4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xmlns="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102A4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xmlns="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102A40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noProof="0" dirty="0"/>
              <a:t>Executive 01</a:t>
            </a:r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B38D3D3B-497F-191E-3129-5DEDD74CF7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54" y="6176963"/>
            <a:ext cx="1419785" cy="5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34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>
            <a:cxnSpLocks/>
          </p:cNvCxnSpPr>
          <p:nvPr/>
        </p:nvCxnSpPr>
        <p:spPr>
          <a:xfrm>
            <a:off x="6469778" y="4233582"/>
            <a:ext cx="50572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087" y="1972970"/>
            <a:ext cx="5011410" cy="651448"/>
          </a:xfrm>
          <a:noFill/>
        </p:spPr>
        <p:txBody>
          <a:bodyPr wrap="square" rtlCol="0">
            <a:noAutofit/>
          </a:bodyPr>
          <a:lstStyle>
            <a:lvl1pPr>
              <a:defRPr lang="en-US" sz="5400" b="1" cap="all" baseline="0">
                <a:solidFill>
                  <a:srgbClr val="022A40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pt-BR" noProof="0" dirty="0"/>
              <a:t>Clique para editar o título Mestre</a:t>
            </a:r>
            <a:endParaRPr lang="en-US" noProof="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7FB03F64-D1FF-B1B1-50C3-D861824268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485" y="-1"/>
            <a:ext cx="2556497" cy="65144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A3F5ACA-FE9C-59B7-63D0-ACFFBFD60F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778" y="67731"/>
            <a:ext cx="2091146" cy="65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995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7C312F4-62C2-4903-8C4B-423A8717E481}"/>
              </a:ext>
            </a:extLst>
          </p:cNvPr>
          <p:cNvCxnSpPr/>
          <p:nvPr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xmlns="" id="{A686352B-226C-4579-B831-0DC14EC389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xmlns="" id="{460C8169-012B-451A-A6C2-6FEC0DC82A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xmlns="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778" y="3158641"/>
            <a:ext cx="5011410" cy="921807"/>
          </a:xfrm>
          <a:noFill/>
        </p:spPr>
        <p:txBody>
          <a:bodyPr wrap="square" rtlCol="0">
            <a:noAutofit/>
          </a:bodyPr>
          <a:lstStyle>
            <a:lvl1pPr>
              <a:defRPr lang="en-US" sz="5400" b="1" cap="all" baseline="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pt-BR" noProof="0"/>
              <a:t>Clique para editar o título Mestre</a:t>
            </a:r>
            <a:endParaRPr lang="en-US" noProof="0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9114D4E-6858-B528-F103-6A982B599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840" y="133122"/>
            <a:ext cx="2658464" cy="9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58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6299464-ED20-4919-8B3A-2CFAE8DA23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rgbClr val="022A40"/>
                </a:solidFill>
                <a:latin typeface="Montserrat" panose="00000500000000000000" pitchFamily="2" charset="0"/>
              </a:defRPr>
            </a:lvl1pPr>
          </a:lstStyle>
          <a:p>
            <a:r>
              <a:rPr lang="en-US" noProof="0" dirty="0"/>
              <a:t>Title comes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9" name="Picture Placeholder 12">
            <a:extLst>
              <a:ext uri="{FF2B5EF4-FFF2-40B4-BE49-F238E27FC236}">
                <a16:creationId xmlns:a16="http://schemas.microsoft.com/office/drawing/2014/main" xmlns="" id="{03C5C3F9-02B6-C8F5-162A-2F3959FD20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057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819AFA09-F4B1-493D-BCAD-FF30C20CD1AA}"/>
              </a:ext>
            </a:extLst>
          </p:cNvPr>
          <p:cNvCxnSpPr/>
          <p:nvPr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89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0E0B501-22AA-4685-BE9B-A267F6F675A7}"/>
              </a:ext>
            </a:extLst>
          </p:cNvPr>
          <p:cNvGrpSpPr/>
          <p:nvPr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xmlns="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xmlns="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xmlns="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2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/>
          <a:lstStyle/>
          <a:p>
            <a:pPr lvl="0"/>
            <a:r>
              <a:rPr lang="pt-BR" noProof="0" dirty="0"/>
              <a:t>Clique para editar os estilos de texto Mestres</a:t>
            </a:r>
          </a:p>
          <a:p>
            <a:pPr lvl="1"/>
            <a:r>
              <a:rPr lang="pt-BR" noProof="0" dirty="0"/>
              <a:t>Segundo nível</a:t>
            </a:r>
          </a:p>
          <a:p>
            <a:pPr lvl="2"/>
            <a:r>
              <a:rPr lang="pt-BR" noProof="0" dirty="0"/>
              <a:t>Terceiro nível</a:t>
            </a:r>
          </a:p>
          <a:p>
            <a:pPr lvl="3"/>
            <a:r>
              <a:rPr lang="pt-BR" noProof="0" dirty="0"/>
              <a:t>Quarto nível</a:t>
            </a:r>
          </a:p>
          <a:p>
            <a:pPr lvl="4"/>
            <a:r>
              <a:rPr lang="pt-BR" noProof="0" dirty="0"/>
              <a:t>Quinto nível</a:t>
            </a:r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latin typeface="Montserrat" panose="00000500000000000000" pitchFamily="2" charset="0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5B8237E-686F-B917-B729-C1AC43B852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54" y="6176963"/>
            <a:ext cx="1419785" cy="5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2243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C2A6B906-ACDA-40FD-8AC8-0B693AB12796}"/>
              </a:ext>
            </a:extLst>
          </p:cNvPr>
          <p:cNvGrpSpPr/>
          <p:nvPr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xmlns="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2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/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  <a:endParaRPr lang="en-US" noProof="0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  <a:endParaRPr lang="en-US" noProof="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latin typeface="Montserrat" panose="00000500000000000000" pitchFamily="2" charset="0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93725EB9-3A9D-66A8-B13D-825333CC69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54" y="6176963"/>
            <a:ext cx="1419785" cy="5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414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16F52B4-215E-4237-893C-E22B23804744}"/>
              </a:ext>
            </a:extLst>
          </p:cNvPr>
          <p:cNvGrpSpPr/>
          <p:nvPr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xmlns="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xmlns="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xmlns="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627016-BFC4-46D4-89DB-F72E3C3461EC}"/>
              </a:ext>
            </a:extLst>
          </p:cNvPr>
          <p:cNvSpPr/>
          <p:nvPr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rgbClr val="10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F515B4A-CB20-4847-8E00-0DD66F1FEBB4}"/>
              </a:ext>
            </a:extLst>
          </p:cNvPr>
          <p:cNvSpPr/>
          <p:nvPr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rgbClr val="022A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xmlns="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EC71654-96A5-4280-94F3-931C61A9F92C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xmlns="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02A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/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  <a:endParaRPr lang="en-US" noProof="0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xmlns="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102A40"/>
                </a:solidFill>
                <a:latin typeface="Montserrat" panose="00000500000000000000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xmlns="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  <a:endParaRPr lang="en-US" noProof="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>
                <a:latin typeface="Montserrat" panose="00000500000000000000" pitchFamily="2" charset="0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  <p:pic>
        <p:nvPicPr>
          <p:cNvPr id="2" name="Picture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0A6D5B1-458A-326A-3461-A5DCFFD0F4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54" y="6176963"/>
            <a:ext cx="1419785" cy="5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0855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noProof="0"/>
              <a:t>Clique no ícone para adicionar uma imagem</a:t>
            </a:r>
            <a:endParaRPr lang="en-US" noProof="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0DC2055F-AE3F-46BE-B57E-A0F1A86D1C36}"/>
              </a:ext>
            </a:extLst>
          </p:cNvPr>
          <p:cNvGrpSpPr/>
          <p:nvPr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xmlns="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xmlns="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noProof="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+mn-lt"/>
              </a:defRPr>
            </a:lvl1pPr>
          </a:lstStyle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xmlns="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noProof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2922543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FBD7CF43-5427-E7B2-497C-EE3A8A23A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BAF61F9E-2853-B364-A131-A34822AEE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AF9F939-A7FF-1915-35EE-A7A0AF18E2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5F1D1-6E79-4445-AF82-71EEBBE08D77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1A2A974-6F5D-9204-DE57-6CA50BA883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F0F577D-6F01-70A6-B6C6-1A908039AF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9C67-B1A8-4FFA-9DCF-CA93F28CB98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871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7" y="964692"/>
            <a:ext cx="7729728" cy="1188721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7" y="2638044"/>
            <a:ext cx="7729728" cy="3101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5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1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19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435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hf sldNum="0" hdr="0" ftr="0" dt="0"/>
  <p:txStyles>
    <p:titleStyle>
      <a:lvl1pPr algn="ctr" defTabSz="914445" rtl="0" eaLnBrk="1" latinLnBrk="0" hangingPunct="1">
        <a:lnSpc>
          <a:spcPct val="90000"/>
        </a:lnSpc>
        <a:spcBef>
          <a:spcPct val="0"/>
        </a:spcBef>
        <a:buNone/>
        <a:defRPr sz="2800" kern="1200" cap="all" spc="199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5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23" indent="-228611" algn="l" defTabSz="914445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34" indent="-228611" algn="l" defTabSz="914445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45" indent="-228611" algn="l" defTabSz="914445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57" indent="-228611" algn="l" defTabSz="914445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929" indent="-228611" algn="l" defTabSz="914445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88" indent="-228611" algn="l" defTabSz="914445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433" indent="-228611" algn="l" defTabSz="914445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869" indent="-228611" algn="l" defTabSz="914445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6321861-C2D1-1758-EFBB-586447303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2743200" cy="365126"/>
          </a:xfrm>
          <a:prstGeom prst="rect">
            <a:avLst/>
          </a:prstGeom>
        </p:spPr>
        <p:txBody>
          <a:bodyPr vert="horz" lIns="60488" tIns="30244" rIns="60488" bIns="30244" rtlCol="0" anchor="ctr"/>
          <a:lstStyle>
            <a:lvl1pPr algn="l">
              <a:defRPr sz="10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A3EF3-7F28-40F8-A758-8784F9BFED7F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D149D82-ABCD-DE86-E6FF-D50CAA998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3"/>
            <a:ext cx="4114800" cy="365126"/>
          </a:xfrm>
          <a:prstGeom prst="rect">
            <a:avLst/>
          </a:prstGeom>
        </p:spPr>
        <p:txBody>
          <a:bodyPr vert="horz" lIns="60488" tIns="30244" rIns="60488" bIns="30244" rtlCol="0" anchor="ctr"/>
          <a:lstStyle>
            <a:lvl1pPr algn="ctr">
              <a:defRPr sz="10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79490E7-A0EC-6E9E-299C-F1A1DB5FE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vert="horz" lIns="60488" tIns="30244" rIns="60488" bIns="30244" rtlCol="0" anchor="ctr"/>
          <a:lstStyle>
            <a:lvl1pPr algn="r">
              <a:defRPr sz="10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E6DC8-B5CD-4CBB-8B44-07EAEFE8D4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846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</p:sldLayoutIdLst>
  <p:txStyles>
    <p:titleStyle>
      <a:lvl1pPr algn="l" defTabSz="778365" rtl="0" eaLnBrk="1" latinLnBrk="0" hangingPunct="1">
        <a:lnSpc>
          <a:spcPct val="90000"/>
        </a:lnSpc>
        <a:spcBef>
          <a:spcPct val="0"/>
        </a:spcBef>
        <a:buNone/>
        <a:defRPr sz="37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591" indent="-194591" algn="l" defTabSz="778365" rtl="0" eaLnBrk="1" latinLnBrk="0" hangingPunct="1">
        <a:lnSpc>
          <a:spcPct val="90000"/>
        </a:lnSpc>
        <a:spcBef>
          <a:spcPts val="852"/>
        </a:spcBef>
        <a:buFont typeface="Arial" panose="020B0604020202020204" pitchFamily="34" charset="0"/>
        <a:buChar char="•"/>
        <a:defRPr sz="2444" kern="1200">
          <a:solidFill>
            <a:schemeClr val="tx1"/>
          </a:solidFill>
          <a:latin typeface="+mn-lt"/>
          <a:ea typeface="+mn-ea"/>
          <a:cs typeface="+mn-cs"/>
        </a:defRPr>
      </a:lvl1pPr>
      <a:lvl2pPr marL="583773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2059" kern="1200">
          <a:solidFill>
            <a:schemeClr val="tx1"/>
          </a:solidFill>
          <a:latin typeface="+mn-lt"/>
          <a:ea typeface="+mn-ea"/>
          <a:cs typeface="+mn-cs"/>
        </a:defRPr>
      </a:lvl2pPr>
      <a:lvl3pPr marL="972954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3pPr>
      <a:lvl4pPr marL="1362136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4pPr>
      <a:lvl5pPr marL="1751319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5pPr>
      <a:lvl6pPr marL="2140499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6pPr>
      <a:lvl7pPr marL="2529681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7pPr>
      <a:lvl8pPr marL="2918864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8pPr>
      <a:lvl9pPr marL="3308046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1pPr>
      <a:lvl2pPr marL="389182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2pPr>
      <a:lvl3pPr marL="778365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3pPr>
      <a:lvl4pPr marL="1167545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4pPr>
      <a:lvl5pPr marL="1556727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5pPr>
      <a:lvl6pPr marL="1945909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6pPr>
      <a:lvl7pPr marL="2335092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7pPr>
      <a:lvl8pPr marL="2724273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8pPr>
      <a:lvl9pPr marL="3113454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78">
          <p15:clr>
            <a:srgbClr val="F26B43"/>
          </p15:clr>
        </p15:guide>
        <p15:guide id="2" pos="23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1A0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xmlns="" id="{A9636D39-2093-FB6C-C639-AEC936677A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238595" name="Rectangle 3">
            <a:extLst>
              <a:ext uri="{FF2B5EF4-FFF2-40B4-BE49-F238E27FC236}">
                <a16:creationId xmlns:a16="http://schemas.microsoft.com/office/drawing/2014/main" xmlns="" id="{063816BE-6404-D902-510E-D5AE085B33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6234" y="1981200"/>
            <a:ext cx="1074843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238596" name="Rectangle 4">
            <a:extLst>
              <a:ext uri="{FF2B5EF4-FFF2-40B4-BE49-F238E27FC236}">
                <a16:creationId xmlns:a16="http://schemas.microsoft.com/office/drawing/2014/main" xmlns="" id="{80789798-D079-CE25-A04B-868609A3B72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kumimoji="0" sz="1400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8597" name="Rectangle 5">
            <a:extLst>
              <a:ext uri="{FF2B5EF4-FFF2-40B4-BE49-F238E27FC236}">
                <a16:creationId xmlns:a16="http://schemas.microsoft.com/office/drawing/2014/main" xmlns="" id="{48F289F7-7495-C08D-BE66-04EDCCFF40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kumimoji="0" sz="1400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38598" name="Rectangle 6">
            <a:extLst>
              <a:ext uri="{FF2B5EF4-FFF2-40B4-BE49-F238E27FC236}">
                <a16:creationId xmlns:a16="http://schemas.microsoft.com/office/drawing/2014/main" xmlns="" id="{F921D483-8E10-0EE8-4682-6239CEFF27F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4008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panose="020B0604020202020204" pitchFamily="34" charset="0"/>
              </a:defRPr>
            </a:lvl1pPr>
          </a:lstStyle>
          <a:p>
            <a:fld id="{40073575-53F7-4A2E-A301-1DC5D06D0F02}" type="slidenum">
              <a:rPr lang="pt-BR" altLang="pt-BR"/>
              <a:pPr/>
              <a:t>‹nº›</a:t>
            </a:fld>
            <a:r>
              <a:rPr lang="pt-BR" altLang="pt-BR"/>
              <a:t>/39</a:t>
            </a:r>
          </a:p>
        </p:txBody>
      </p:sp>
    </p:spTree>
    <p:extLst>
      <p:ext uri="{BB962C8B-B14F-4D97-AF65-F5344CB8AC3E}">
        <p14:creationId xmlns:p14="http://schemas.microsoft.com/office/powerpoint/2010/main" val="8404340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8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8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8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8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85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1C7B85-4420-4014-A8DC-155F8BC9EDF9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2ED28-9AD4-403F-9B5E-F43B311DC97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513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3/23/2026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265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AD347D-5ACD-4C99-B74B-A9C85AD731AF}" type="datetimeFigureOut"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  <a:alpha val="60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3/23/2026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  <a:alpha val="60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02111984F565}" type="slidenum"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437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0EBFB9CB-2FA3-5C1E-7092-E9AE2BAD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4"/>
            <a:ext cx="10515599" cy="1325564"/>
          </a:xfrm>
          <a:prstGeom prst="rect">
            <a:avLst/>
          </a:prstGeom>
        </p:spPr>
        <p:txBody>
          <a:bodyPr vert="horz" lIns="60488" tIns="30244" rIns="60488" bIns="30244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89BB7150-875E-64AF-F16C-35F3F3063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599" cy="4351337"/>
          </a:xfrm>
          <a:prstGeom prst="rect">
            <a:avLst/>
          </a:prstGeom>
        </p:spPr>
        <p:txBody>
          <a:bodyPr vert="horz" lIns="60488" tIns="30244" rIns="60488" bIns="30244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6321861-C2D1-1758-EFBB-586447303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2" y="6356353"/>
            <a:ext cx="2743200" cy="365126"/>
          </a:xfrm>
          <a:prstGeom prst="rect">
            <a:avLst/>
          </a:prstGeom>
        </p:spPr>
        <p:txBody>
          <a:bodyPr vert="horz" lIns="60488" tIns="30244" rIns="60488" bIns="30244" rtlCol="0" anchor="ctr"/>
          <a:lstStyle>
            <a:lvl1pPr algn="l">
              <a:defRPr sz="10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A3EF3-7F28-40F8-A758-8784F9BFED7F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D149D82-ABCD-DE86-E6FF-D50CAA998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3"/>
            <a:ext cx="4114800" cy="365126"/>
          </a:xfrm>
          <a:prstGeom prst="rect">
            <a:avLst/>
          </a:prstGeom>
        </p:spPr>
        <p:txBody>
          <a:bodyPr vert="horz" lIns="60488" tIns="30244" rIns="60488" bIns="30244" rtlCol="0" anchor="ctr"/>
          <a:lstStyle>
            <a:lvl1pPr algn="ctr">
              <a:defRPr sz="10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79490E7-A0EC-6E9E-299C-F1A1DB5FE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vert="horz" lIns="60488" tIns="30244" rIns="60488" bIns="30244" rtlCol="0" anchor="ctr"/>
          <a:lstStyle>
            <a:lvl1pPr algn="r">
              <a:defRPr sz="10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E6DC8-B5CD-4CBB-8B44-07EAEFE8D4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02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824" r:id="rId4"/>
  </p:sldLayoutIdLst>
  <p:txStyles>
    <p:titleStyle>
      <a:lvl1pPr algn="l" defTabSz="778365" rtl="0" eaLnBrk="1" latinLnBrk="0" hangingPunct="1">
        <a:lnSpc>
          <a:spcPct val="90000"/>
        </a:lnSpc>
        <a:spcBef>
          <a:spcPct val="0"/>
        </a:spcBef>
        <a:buNone/>
        <a:defRPr sz="37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591" indent="-194591" algn="l" defTabSz="778365" rtl="0" eaLnBrk="1" latinLnBrk="0" hangingPunct="1">
        <a:lnSpc>
          <a:spcPct val="90000"/>
        </a:lnSpc>
        <a:spcBef>
          <a:spcPts val="852"/>
        </a:spcBef>
        <a:buFont typeface="Arial" panose="020B0604020202020204" pitchFamily="34" charset="0"/>
        <a:buChar char="•"/>
        <a:defRPr sz="2444" kern="1200">
          <a:solidFill>
            <a:schemeClr val="tx1"/>
          </a:solidFill>
          <a:latin typeface="+mn-lt"/>
          <a:ea typeface="+mn-ea"/>
          <a:cs typeface="+mn-cs"/>
        </a:defRPr>
      </a:lvl1pPr>
      <a:lvl2pPr marL="583773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2059" kern="1200">
          <a:solidFill>
            <a:schemeClr val="tx1"/>
          </a:solidFill>
          <a:latin typeface="+mn-lt"/>
          <a:ea typeface="+mn-ea"/>
          <a:cs typeface="+mn-cs"/>
        </a:defRPr>
      </a:lvl2pPr>
      <a:lvl3pPr marL="972954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673" kern="1200">
          <a:solidFill>
            <a:schemeClr val="tx1"/>
          </a:solidFill>
          <a:latin typeface="+mn-lt"/>
          <a:ea typeface="+mn-ea"/>
          <a:cs typeface="+mn-cs"/>
        </a:defRPr>
      </a:lvl3pPr>
      <a:lvl4pPr marL="1362136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4pPr>
      <a:lvl5pPr marL="1751319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5pPr>
      <a:lvl6pPr marL="2140499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6pPr>
      <a:lvl7pPr marL="2529681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7pPr>
      <a:lvl8pPr marL="2918864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8pPr>
      <a:lvl9pPr marL="3308046" indent="-194591" algn="l" defTabSz="778365" rtl="0" eaLnBrk="1" latinLnBrk="0" hangingPunct="1">
        <a:lnSpc>
          <a:spcPct val="90000"/>
        </a:lnSpc>
        <a:spcBef>
          <a:spcPts val="426"/>
        </a:spcBef>
        <a:buFont typeface="Arial" panose="020B0604020202020204" pitchFamily="34" charset="0"/>
        <a:buChar char="•"/>
        <a:defRPr sz="15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1pPr>
      <a:lvl2pPr marL="389182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2pPr>
      <a:lvl3pPr marL="778365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3pPr>
      <a:lvl4pPr marL="1167545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4pPr>
      <a:lvl5pPr marL="1556727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5pPr>
      <a:lvl6pPr marL="1945909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6pPr>
      <a:lvl7pPr marL="2335092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7pPr>
      <a:lvl8pPr marL="2724273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8pPr>
      <a:lvl9pPr marL="3113454" algn="l" defTabSz="778365" rtl="0" eaLnBrk="1" latinLnBrk="0" hangingPunct="1">
        <a:defRPr sz="154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xmlns="" id="{ABCC2D25-7C67-9F7B-C689-D8663579E3B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xmlns="" id="{2D15768F-7B77-DA67-5B32-8ADDE1E789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AA505BF-5ED8-7DA5-337A-4638A68231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14AF66-416A-4D1B-B4DE-AD440A0483FA}" type="datetimeFigureOut">
              <a:rPr lang="pt-BR"/>
              <a:pPr>
                <a:defRPr/>
              </a:pPr>
              <a:t>23/03/2026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93135B7B-AACD-9681-CFF3-6DE104BCF0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96239025-9E9C-66D7-B973-D061CD6EAA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8371652-75EE-4CA9-BF67-C5314301D6D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252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noProof="0"/>
              <a:t>Clique para editar o título Mestre</a:t>
            </a:r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  <a:endParaRPr lang="en-US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US" noProof="0" smtClean="0"/>
              <a:t>3/23/2026</a:t>
            </a:fld>
            <a:endParaRPr lang="en-US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US" noProof="0" smtClean="0"/>
              <a:t>‹nº›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4053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  <p:sldLayoutId id="2147483790" r:id="rId2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25">
          <p15:clr>
            <a:srgbClr val="F26B43"/>
          </p15:clr>
        </p15:guide>
        <p15:guide id="4" pos="7349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A3EF3-7F28-40F8-A758-8784F9BFED7F}" type="datetimeFigureOut">
              <a:rPr lang="pt-BR" smtClean="0"/>
              <a:t>23/03/2026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1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0"/>
            <a:ext cx="2743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E6DC8-B5CD-4CBB-8B44-07EAEFE8D46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269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4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79" indent="-228611" algn="l" defTabSz="91444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2" indent="-228611" algn="l" defTabSz="91444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5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8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5" Type="http://schemas.openxmlformats.org/officeDocument/2006/relationships/image" Target="../media/image82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image" Target="../media/image67.jpeg"/><Relationship Id="rId19" Type="http://schemas.openxmlformats.org/officeDocument/2006/relationships/image" Target="../media/image76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94.png"/><Relationship Id="rId5" Type="http://schemas.openxmlformats.org/officeDocument/2006/relationships/image" Target="../media/image85.png"/><Relationship Id="rId4" Type="http://schemas.openxmlformats.org/officeDocument/2006/relationships/image" Target="../media/image93.png"/><Relationship Id="rId9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0.svg"/><Relationship Id="rId7" Type="http://schemas.openxmlformats.org/officeDocument/2006/relationships/image" Target="../media/image104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05.png"/><Relationship Id="rId5" Type="http://schemas.openxmlformats.org/officeDocument/2006/relationships/image" Target="../media/image102.svg"/><Relationship Id="rId4" Type="http://schemas.openxmlformats.org/officeDocument/2006/relationships/image" Target="../media/image104.png"/><Relationship Id="rId9" Type="http://schemas.openxmlformats.org/officeDocument/2006/relationships/image" Target="../media/image10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9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2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28.pn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7" Type="http://schemas.openxmlformats.org/officeDocument/2006/relationships/image" Target="../media/image136.jpe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35.jp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14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3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3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3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18" Type="http://schemas.openxmlformats.org/officeDocument/2006/relationships/image" Target="../media/image75.png"/><Relationship Id="rId3" Type="http://schemas.openxmlformats.org/officeDocument/2006/relationships/image" Target="../media/image60.png"/><Relationship Id="rId21" Type="http://schemas.openxmlformats.org/officeDocument/2006/relationships/image" Target="../media/image78.png"/><Relationship Id="rId7" Type="http://schemas.openxmlformats.org/officeDocument/2006/relationships/image" Target="../media/image64.png"/><Relationship Id="rId12" Type="http://schemas.openxmlformats.org/officeDocument/2006/relationships/image" Target="../media/image69.jpeg"/><Relationship Id="rId17" Type="http://schemas.openxmlformats.org/officeDocument/2006/relationships/image" Target="../media/image74.jpeg"/><Relationship Id="rId25" Type="http://schemas.openxmlformats.org/officeDocument/2006/relationships/image" Target="../media/image82.png"/><Relationship Id="rId2" Type="http://schemas.openxmlformats.org/officeDocument/2006/relationships/image" Target="../media/image59.png"/><Relationship Id="rId16" Type="http://schemas.openxmlformats.org/officeDocument/2006/relationships/image" Target="../media/image73.png"/><Relationship Id="rId20" Type="http://schemas.openxmlformats.org/officeDocument/2006/relationships/image" Target="../media/image77.jpeg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63.png"/><Relationship Id="rId11" Type="http://schemas.openxmlformats.org/officeDocument/2006/relationships/image" Target="../media/image68.jpeg"/><Relationship Id="rId24" Type="http://schemas.openxmlformats.org/officeDocument/2006/relationships/image" Target="../media/image81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23" Type="http://schemas.openxmlformats.org/officeDocument/2006/relationships/image" Target="../media/image80.png"/><Relationship Id="rId10" Type="http://schemas.openxmlformats.org/officeDocument/2006/relationships/image" Target="../media/image67.jpeg"/><Relationship Id="rId19" Type="http://schemas.openxmlformats.org/officeDocument/2006/relationships/image" Target="../media/image76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Relationship Id="rId14" Type="http://schemas.openxmlformats.org/officeDocument/2006/relationships/image" Target="../media/image71.png"/><Relationship Id="rId22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B01F2D-1D86-5C45-8FC8-11BE9B4F49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Boas Práticas Agrícolas.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389AE37-BFB5-F253-85DB-6C329EDF0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45110" y="5915480"/>
            <a:ext cx="7077194" cy="1655763"/>
          </a:xfrm>
        </p:spPr>
        <p:txBody>
          <a:bodyPr/>
          <a:lstStyle/>
          <a:p>
            <a:r>
              <a:rPr lang="pt-BR" b="1" dirty="0">
                <a:solidFill>
                  <a:schemeClr val="accent1"/>
                </a:solidFill>
              </a:rPr>
              <a:t>Receituário Agronômico: Boas Práticas, Segurança Alimentar e Responsabilidade Técnica.</a:t>
            </a:r>
          </a:p>
        </p:txBody>
      </p:sp>
    </p:spTree>
    <p:extLst>
      <p:ext uri="{BB962C8B-B14F-4D97-AF65-F5344CB8AC3E}">
        <p14:creationId xmlns:p14="http://schemas.microsoft.com/office/powerpoint/2010/main" val="1703996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DF5C3F-3772-8134-4664-A2180FBD3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BE089BA4-E3FC-FF76-A327-0321656A3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62435" cy="552182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3FC9924-7CE7-FDE6-12B0-C0E3E2299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793" y="1336174"/>
            <a:ext cx="5674858" cy="756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91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77CE7F-21A1-2B85-2A9F-C352434FD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3CF919E-2DC0-332D-F2B0-7CF73CE77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26B7619-A32E-CC94-6836-F8C7CDD14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7458"/>
            <a:ext cx="12192000" cy="54864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1EBDDC2-1B92-7FBC-5F1F-26D89421F7FB}"/>
              </a:ext>
            </a:extLst>
          </p:cNvPr>
          <p:cNvSpPr txBox="1"/>
          <p:nvPr/>
        </p:nvSpPr>
        <p:spPr>
          <a:xfrm>
            <a:off x="3233864" y="452718"/>
            <a:ext cx="362413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Reunião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Cooperdompedro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0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F5E675-22D3-48DD-74C9-080D53123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7232A65F-BE8C-669E-CA28-885B26995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375698"/>
            <a:ext cx="8955024" cy="671626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FB12D3F0-16D2-6335-A53D-E17371BE6E7D}"/>
              </a:ext>
            </a:extLst>
          </p:cNvPr>
          <p:cNvSpPr txBox="1"/>
          <p:nvPr/>
        </p:nvSpPr>
        <p:spPr>
          <a:xfrm>
            <a:off x="3233864" y="452718"/>
            <a:ext cx="705313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Reunião Arroio dos Mengue – Dom Pedro de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Alcantara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180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49E66B-A8AB-9B07-793D-BDD94E0C9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7240B58-5F0A-244C-652E-10E6FCFA9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6C7431C-3624-7292-1037-7EC438E6E6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ADE91355-17CD-19EE-F674-CD20D55E5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857250"/>
            <a:ext cx="15240000" cy="85725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0F5E3B7-F7C8-FC51-0630-09E5A1A7B995}"/>
              </a:ext>
            </a:extLst>
          </p:cNvPr>
          <p:cNvSpPr txBox="1"/>
          <p:nvPr/>
        </p:nvSpPr>
        <p:spPr>
          <a:xfrm>
            <a:off x="3233863" y="452718"/>
            <a:ext cx="566503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Reunião Emater /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Epagri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 Embrapa Fruticultura</a:t>
            </a:r>
          </a:p>
        </p:txBody>
      </p:sp>
    </p:spTree>
    <p:extLst>
      <p:ext uri="{BB962C8B-B14F-4D97-AF65-F5344CB8AC3E}">
        <p14:creationId xmlns:p14="http://schemas.microsoft.com/office/powerpoint/2010/main" val="2665750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B84CCA-5210-1F64-9D84-931C28DFA5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7FFF95A-2F8D-0C16-56B4-4F062EDF3314}"/>
              </a:ext>
            </a:extLst>
          </p:cNvPr>
          <p:cNvSpPr txBox="1"/>
          <p:nvPr/>
        </p:nvSpPr>
        <p:spPr>
          <a:xfrm>
            <a:off x="1552575" y="654544"/>
            <a:ext cx="9495176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Monitoramento de Resíduos de Agrotóxicos (CEASA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                       2023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ACE59F43-B53B-2C5E-FACD-EC2085CC8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63" y="1571398"/>
            <a:ext cx="1866900" cy="41944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AB9B7A8D-0EFF-2A4A-2E6E-04C50A1438D8}"/>
              </a:ext>
            </a:extLst>
          </p:cNvPr>
          <p:cNvSpPr txBox="1"/>
          <p:nvPr/>
        </p:nvSpPr>
        <p:spPr>
          <a:xfrm>
            <a:off x="1017458" y="5417593"/>
            <a:ext cx="9239250" cy="1211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      10 amostras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      0,0 % de insatisfatórias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680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4E26D6-0F25-E560-8A92-927506D7B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5279433E-0C83-6DF3-2DA0-3A6824F1B0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87" b="13661"/>
          <a:stretch>
            <a:fillRect/>
          </a:stretch>
        </p:blipFill>
        <p:spPr>
          <a:xfrm>
            <a:off x="344773" y="0"/>
            <a:ext cx="5061679" cy="682559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904C051D-922F-CAD7-0A15-0E24980E74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0" t="47274" r="66881" b="41148"/>
          <a:stretch>
            <a:fillRect/>
          </a:stretch>
        </p:blipFill>
        <p:spPr>
          <a:xfrm>
            <a:off x="6043537" y="1671368"/>
            <a:ext cx="4622794" cy="324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80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040127-3989-0413-65B9-B323D16A9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20F8259F-6EF5-E7DA-B5A2-72A5D4054C8D}"/>
              </a:ext>
            </a:extLst>
          </p:cNvPr>
          <p:cNvSpPr/>
          <p:nvPr/>
        </p:nvSpPr>
        <p:spPr>
          <a:xfrm>
            <a:off x="456393" y="841798"/>
            <a:ext cx="11056053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78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778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778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4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xmlns="" id="{AE21DE07-AF3F-FF24-BA85-1317B6346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30"/>
            <a:ext cx="3951514" cy="6629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8D68C53A-3EBF-06F3-89DE-481FEDE89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457" y="895188"/>
            <a:ext cx="1417538" cy="6466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046157B9-8927-F063-A6F7-E52E2D936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508" y="1749265"/>
            <a:ext cx="967125" cy="96517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FB5A54C8-042E-AA6E-0485-8AE6EFECF4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297" y="3117447"/>
            <a:ext cx="1295169" cy="58282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AED65D30-C71E-A438-217B-5E19A60897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514" y="4658185"/>
            <a:ext cx="967126" cy="74307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3A5F460-E0C9-809B-9E54-EEB5B25BFA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6442" y="3232812"/>
            <a:ext cx="982387" cy="977028"/>
          </a:xfrm>
          <a:prstGeom prst="rect">
            <a:avLst/>
          </a:prstGeom>
        </p:spPr>
      </p:pic>
      <p:pic>
        <p:nvPicPr>
          <p:cNvPr id="18" name="Picture 4" descr="SDR alerta para o encerramento das inscrições para Feira da Agricultura  Familiar na Expointer - Secretaria da Agricultura, Pecuária, Produção  Sustentável e Irrigação">
            <a:extLst>
              <a:ext uri="{FF2B5EF4-FFF2-40B4-BE49-F238E27FC236}">
                <a16:creationId xmlns:a16="http://schemas.microsoft.com/office/drawing/2014/main" xmlns="" id="{529DB6D3-AF02-B591-3B70-F5DDDC4C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008" y="814493"/>
            <a:ext cx="1293108" cy="72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rograma Agrofamília: saiba como se inscrever nos projetos de  agroindústrias, pescadores artesanais e quilombolas - Secretaria de  Desenvolvimento Rural">
            <a:extLst>
              <a:ext uri="{FF2B5EF4-FFF2-40B4-BE49-F238E27FC236}">
                <a16:creationId xmlns:a16="http://schemas.microsoft.com/office/drawing/2014/main" xmlns="" id="{329BC219-17D9-74E8-C7B6-570784611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146" y="4513896"/>
            <a:ext cx="1242268" cy="6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PROGRAMA MILHO 100%: PERÍODO DE SOLICITAÇÃO VAI ATÉ 18 DE JUNHO -  Prefeitura Municipal de Ibirubá">
            <a:extLst>
              <a:ext uri="{FF2B5EF4-FFF2-40B4-BE49-F238E27FC236}">
                <a16:creationId xmlns:a16="http://schemas.microsoft.com/office/drawing/2014/main" xmlns="" id="{E0BE81B9-983A-D956-CF5F-01C100D32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28" y="895188"/>
            <a:ext cx="835499" cy="118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BB2D6555-1F8A-25BF-0DDF-5D573B33EA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83" y="2389076"/>
            <a:ext cx="1183495" cy="114633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8D39FF67-4891-E6AB-7680-B695AFC460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22" y="1733940"/>
            <a:ext cx="1675462" cy="1047164"/>
          </a:xfrm>
          <a:prstGeom prst="rect">
            <a:avLst/>
          </a:prstGeom>
        </p:spPr>
      </p:pic>
      <p:pic>
        <p:nvPicPr>
          <p:cNvPr id="23" name="Picture 2" descr="Secretaria da Agricultura RS (@agricultura.rs) • Instagram photos and videos">
            <a:extLst>
              <a:ext uri="{FF2B5EF4-FFF2-40B4-BE49-F238E27FC236}">
                <a16:creationId xmlns:a16="http://schemas.microsoft.com/office/drawing/2014/main" xmlns="" id="{66662BCE-4AB8-6FEF-9388-DE75E9D8A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13" y="1635994"/>
            <a:ext cx="1596489" cy="176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25C294DE-7C64-007B-6B7F-46C1041997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12532" y="5962812"/>
            <a:ext cx="1442368" cy="453892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DD9B36CB-56AF-7FCF-C389-06DAE46839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92297" y="4105498"/>
            <a:ext cx="988788" cy="826311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CD01DD01-2E40-7CE4-0365-B08B75C3428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56" y="5546547"/>
            <a:ext cx="1350152" cy="749387"/>
          </a:xfrm>
          <a:prstGeom prst="rect">
            <a:avLst/>
          </a:prstGeom>
        </p:spPr>
      </p:pic>
      <p:pic>
        <p:nvPicPr>
          <p:cNvPr id="28" name="Picture 14" descr="MDA e Conab querem aumentar orçamento do PAA para 2025">
            <a:extLst>
              <a:ext uri="{FF2B5EF4-FFF2-40B4-BE49-F238E27FC236}">
                <a16:creationId xmlns:a16="http://schemas.microsoft.com/office/drawing/2014/main" xmlns="" id="{6C2C76D0-3F10-1A40-29A7-9B9065F3C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323" y="2662636"/>
            <a:ext cx="1341186" cy="7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nscrições para o Encontro Nacional do PNAE começam nesta quarta-feira, 4  de dezembro — Fundo Nacional de Desenvolvimento da Educação">
            <a:extLst>
              <a:ext uri="{FF2B5EF4-FFF2-40B4-BE49-F238E27FC236}">
                <a16:creationId xmlns:a16="http://schemas.microsoft.com/office/drawing/2014/main" xmlns="" id="{988068BA-EC8F-01C2-EAA7-F80EB86CA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13" y="733375"/>
            <a:ext cx="1748818" cy="93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xmlns="" id="{ED6A04D5-3077-B408-D69D-AB2A5929897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986" y="3383341"/>
            <a:ext cx="2112064" cy="205613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5C3C990D-2BF1-408D-2ED2-09BEEBE0A2D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60" y="4489661"/>
            <a:ext cx="1299332" cy="1227057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xmlns="" id="{B7887A72-F88E-13DD-A6F9-8004F2FC6C5D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58280" t="32235" r="26324" b="59815"/>
          <a:stretch>
            <a:fillRect/>
          </a:stretch>
        </p:blipFill>
        <p:spPr>
          <a:xfrm>
            <a:off x="3454963" y="5830757"/>
            <a:ext cx="1877059" cy="510915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xmlns="" id="{A5C16138-8D15-DE12-3D01-D3CF3428CD95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38469" t="26222" r="24366" b="6474"/>
          <a:stretch>
            <a:fillRect/>
          </a:stretch>
        </p:blipFill>
        <p:spPr>
          <a:xfrm>
            <a:off x="5610634" y="5073728"/>
            <a:ext cx="1191020" cy="1227057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xmlns="" id="{0DDE4F25-B23E-B0B8-3D36-2B779596469A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184" t="21465" r="68651" b="66182"/>
          <a:stretch>
            <a:fillRect/>
          </a:stretch>
        </p:blipFill>
        <p:spPr>
          <a:xfrm>
            <a:off x="9318314" y="3682351"/>
            <a:ext cx="2600100" cy="561217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xmlns="" id="{92E6AAD1-ACDB-25DA-0240-5CF9FC23ABC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550749" y="982857"/>
            <a:ext cx="1248994" cy="12489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FBCA3EF9-33AA-E681-F4D5-1853E25C51B4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8361" t="36521" r="26964" b="43201"/>
          <a:stretch>
            <a:fillRect/>
          </a:stretch>
        </p:blipFill>
        <p:spPr>
          <a:xfrm>
            <a:off x="10112532" y="5517785"/>
            <a:ext cx="2038662" cy="3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9165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32CBD1-B05C-F11B-2412-995F76918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C1E5C2F8-ED73-0DD0-2D69-6C6FB45EA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353" y="3573860"/>
            <a:ext cx="8281521" cy="1325564"/>
          </a:xfrm>
        </p:spPr>
        <p:txBody>
          <a:bodyPr>
            <a:normAutofit fontScale="90000"/>
          </a:bodyPr>
          <a:lstStyle/>
          <a:p>
            <a:r>
              <a:rPr lang="pt-BR" sz="5300" dirty="0">
                <a:solidFill>
                  <a:srgbClr val="002060"/>
                </a:solidFill>
              </a:rPr>
              <a:t>Obrigado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sz="2200" dirty="0"/>
              <a:t>Luis Bohn</a:t>
            </a:r>
            <a:br>
              <a:rPr lang="pt-BR" sz="2200" dirty="0"/>
            </a:br>
            <a:r>
              <a:rPr lang="pt-BR" sz="2200" dirty="0"/>
              <a:t/>
            </a:r>
            <a:br>
              <a:rPr lang="pt-BR" sz="2200" dirty="0"/>
            </a:br>
            <a:r>
              <a:rPr lang="pt-BR" sz="2200" dirty="0"/>
              <a:t>Emater/RS Ascar</a:t>
            </a:r>
          </a:p>
        </p:txBody>
      </p:sp>
    </p:spTree>
    <p:extLst>
      <p:ext uri="{BB962C8B-B14F-4D97-AF65-F5344CB8AC3E}">
        <p14:creationId xmlns:p14="http://schemas.microsoft.com/office/powerpoint/2010/main" val="695971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>
            <a:extLst>
              <a:ext uri="{FF2B5EF4-FFF2-40B4-BE49-F238E27FC236}">
                <a16:creationId xmlns:a16="http://schemas.microsoft.com/office/drawing/2014/main" xmlns="" id="{165D1BBF-EA32-A817-DE55-E44B970C1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1617663"/>
            <a:ext cx="7416800" cy="537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tângulo 2">
            <a:extLst>
              <a:ext uri="{FF2B5EF4-FFF2-40B4-BE49-F238E27FC236}">
                <a16:creationId xmlns:a16="http://schemas.microsoft.com/office/drawing/2014/main" xmlns="" id="{A20C8285-C739-1B74-48CE-63FBF7321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470" y="143475"/>
            <a:ext cx="9381059" cy="20313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1800" b="1" dirty="0">
                <a:solidFill>
                  <a:prstClr val="black"/>
                </a:solidFill>
                <a:cs typeface="Arial" panose="020B0604020202020204" pitchFamily="34" charset="0"/>
              </a:rPr>
              <a:t>Assim a  adoção de BPA objetiva: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1800" b="1" dirty="0">
                <a:solidFill>
                  <a:prstClr val="black"/>
                </a:solidFill>
                <a:cs typeface="Arial" panose="020B0604020202020204" pitchFamily="34" charset="0"/>
              </a:rPr>
              <a:t>_</a:t>
            </a:r>
            <a:r>
              <a:rPr lang="pt-BR" altLang="pt-BR" sz="1800" b="1" dirty="0">
                <a:solidFill>
                  <a:srgbClr val="002060"/>
                </a:solidFill>
                <a:cs typeface="Arial" panose="020B0604020202020204" pitchFamily="34" charset="0"/>
              </a:rPr>
              <a:t>SEGURANÇA</a:t>
            </a:r>
            <a:r>
              <a:rPr lang="pt-BR" altLang="pt-BR" sz="1800" dirty="0">
                <a:solidFill>
                  <a:prstClr val="black"/>
                </a:solidFill>
                <a:cs typeface="Arial" panose="020B0604020202020204" pitchFamily="34" charset="0"/>
              </a:rPr>
              <a:t>:  melhorias na produção, buscando estabelecer procedimentos para evitar contaminações </a:t>
            </a:r>
            <a:r>
              <a:rPr lang="pt-BR" altLang="pt-BR" sz="1800" u="sng" dirty="0">
                <a:solidFill>
                  <a:prstClr val="black"/>
                </a:solidFill>
                <a:cs typeface="Arial" panose="020B0604020202020204" pitchFamily="34" charset="0"/>
              </a:rPr>
              <a:t>químicas, físicas e biológicas</a:t>
            </a:r>
            <a:r>
              <a:rPr lang="pt-BR" altLang="pt-BR" sz="1800" dirty="0">
                <a:solidFill>
                  <a:prstClr val="black"/>
                </a:solidFill>
                <a:cs typeface="Arial" panose="020B0604020202020204" pitchFamily="34" charset="0"/>
              </a:rPr>
              <a:t>, assegurando </a:t>
            </a:r>
            <a:r>
              <a:rPr lang="pt-BR" altLang="pt-BR" sz="1800" b="1" dirty="0">
                <a:solidFill>
                  <a:srgbClr val="C00000"/>
                </a:solidFill>
                <a:cs typeface="Arial" panose="020B0604020202020204" pitchFamily="34" charset="0"/>
              </a:rPr>
              <a:t>inocuidade</a:t>
            </a:r>
            <a:r>
              <a:rPr lang="pt-BR" altLang="pt-BR" sz="1800" dirty="0">
                <a:solidFill>
                  <a:prstClr val="black"/>
                </a:solidFill>
                <a:cs typeface="Arial" panose="020B0604020202020204" pitchFamily="34" charset="0"/>
              </a:rPr>
              <a:t> aos alimentos</a:t>
            </a:r>
            <a:r>
              <a:rPr lang="pt-BR" altLang="pt-BR" sz="1800" b="1" dirty="0">
                <a:solidFill>
                  <a:prstClr val="black"/>
                </a:solidFill>
                <a:cs typeface="Arial" panose="020B0604020202020204" pitchFamily="34" charset="0"/>
              </a:rPr>
              <a:t>;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1800" b="1" dirty="0">
                <a:solidFill>
                  <a:prstClr val="black"/>
                </a:solidFill>
                <a:cs typeface="Arial" panose="020B0604020202020204" pitchFamily="34" charset="0"/>
              </a:rPr>
              <a:t>_ </a:t>
            </a:r>
            <a:r>
              <a:rPr lang="pt-BR" altLang="pt-BR" sz="1800" b="1" dirty="0">
                <a:solidFill>
                  <a:srgbClr val="002060"/>
                </a:solidFill>
                <a:cs typeface="Arial" panose="020B0604020202020204" pitchFamily="34" charset="0"/>
              </a:rPr>
              <a:t>RASTREABILIDADE</a:t>
            </a:r>
            <a:r>
              <a:rPr lang="pt-BR" altLang="pt-BR" sz="1800" b="1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pt-BR" altLang="pt-BR" sz="1800" dirty="0">
                <a:solidFill>
                  <a:prstClr val="black"/>
                </a:solidFill>
                <a:cs typeface="Arial" panose="020B0604020202020204" pitchFamily="34" charset="0"/>
              </a:rPr>
              <a:t>implantar registros – caderno de campo, plano de manejo,  que permitam a UPF realizar  o </a:t>
            </a:r>
            <a:r>
              <a:rPr lang="pt-BR" altLang="pt-BR" sz="1800" b="1" dirty="0">
                <a:solidFill>
                  <a:srgbClr val="C00000"/>
                </a:solidFill>
                <a:cs typeface="Arial" panose="020B0604020202020204" pitchFamily="34" charset="0"/>
              </a:rPr>
              <a:t>acompanhamento </a:t>
            </a:r>
            <a:r>
              <a:rPr lang="pt-BR" altLang="pt-BR" sz="1800" dirty="0">
                <a:solidFill>
                  <a:prstClr val="black"/>
                </a:solidFill>
                <a:cs typeface="Arial" panose="020B0604020202020204" pitchFamily="34" charset="0"/>
              </a:rPr>
              <a:t>dos procedimentos utilizados.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45B76366-11E8-7585-0826-14A95440D6DA}"/>
              </a:ext>
            </a:extLst>
          </p:cNvPr>
          <p:cNvSpPr txBox="1"/>
          <p:nvPr/>
        </p:nvSpPr>
        <p:spPr>
          <a:xfrm>
            <a:off x="2351089" y="2205039"/>
            <a:ext cx="7704137" cy="434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 indent="-400050" fontAlgn="base">
              <a:spcBef>
                <a:spcPct val="0"/>
              </a:spcBef>
              <a:spcAft>
                <a:spcPct val="0"/>
              </a:spcAft>
              <a:buFontTx/>
              <a:buAutoNum type="romanUcParenR"/>
              <a:defRPr/>
            </a:pPr>
            <a:r>
              <a:rPr 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   Local de produção e ambiente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II)      Infraestrutura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III)     Insumos na produção primária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IV)     Higiene e saúde dos trabalhadores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V)      Equipamentos e utensílios usados na colheita</a:t>
            </a:r>
            <a:endParaRPr lang="pt-BR" altLang="pt-BR" sz="2400" b="1" dirty="0">
              <a:solidFill>
                <a:srgbClr val="000000"/>
              </a:solidFill>
              <a:latin typeface="Calibri" panose="020F0502020204030204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VI)     Sistema de produção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VII)   Colheita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VIII)  Pós-colheita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IX)    Comercialização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X)     Registros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b="1" dirty="0">
              <a:solidFill>
                <a:srgbClr val="FFFFFF"/>
              </a:solidFill>
              <a:latin typeface="Calibri" panose="020F0502020204030204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b="1" dirty="0">
              <a:solidFill>
                <a:srgbClr val="FFFFFF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44035" name="CaixaDeTexto 1">
            <a:extLst>
              <a:ext uri="{FF2B5EF4-FFF2-40B4-BE49-F238E27FC236}">
                <a16:creationId xmlns:a16="http://schemas.microsoft.com/office/drawing/2014/main" xmlns="" id="{1AAC5BA4-496D-FF38-F1B3-479FADA89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4" y="1557339"/>
            <a:ext cx="8785225" cy="5222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PASSOS</a:t>
            </a:r>
            <a:r>
              <a:rPr lang="pt-BR" altLang="pt-BR" sz="2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pt-BR" altLang="pt-BR" sz="2000" b="1" i="1">
                <a:solidFill>
                  <a:srgbClr val="0033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 protocolos internacionais .</a:t>
            </a:r>
          </a:p>
        </p:txBody>
      </p:sp>
      <p:sp>
        <p:nvSpPr>
          <p:cNvPr id="44036" name="Título 1">
            <a:extLst>
              <a:ext uri="{FF2B5EF4-FFF2-40B4-BE49-F238E27FC236}">
                <a16:creationId xmlns:a16="http://schemas.microsoft.com/office/drawing/2014/main" xmlns="" id="{57B77075-F62D-368E-3E64-8109DCDD12B2}"/>
              </a:ext>
            </a:extLst>
          </p:cNvPr>
          <p:cNvSpPr txBox="1">
            <a:spLocks/>
          </p:cNvSpPr>
          <p:nvPr/>
        </p:nvSpPr>
        <p:spPr bwMode="auto">
          <a:xfrm>
            <a:off x="1524000" y="474664"/>
            <a:ext cx="8229600" cy="936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21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12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44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Boas Práticas Agrícolas</a:t>
            </a:r>
          </a:p>
        </p:txBody>
      </p:sp>
    </p:spTree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C7EACB-83BA-50A1-E1F6-C6B60787C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Espaço Reservado para Imagem 21">
            <a:extLst>
              <a:ext uri="{FF2B5EF4-FFF2-40B4-BE49-F238E27FC236}">
                <a16:creationId xmlns:a16="http://schemas.microsoft.com/office/drawing/2014/main" xmlns="" id="{73262CB0-8037-80B0-44F5-2F4E12DD45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xmlns="" id="{B4CC38B4-6843-58EF-327E-27344F7EE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23" y="1301812"/>
            <a:ext cx="5826177" cy="2715988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>
                <a:solidFill>
                  <a:srgbClr val="022A40"/>
                </a:solidFill>
                <a:latin typeface="Montserrat" panose="00000500000000000000" pitchFamily="2" charset="0"/>
              </a:rPr>
              <a:t>Inspeção técnica de pulverizadores agrícolas</a:t>
            </a:r>
            <a:br>
              <a:rPr lang="pt-BR" sz="3600" b="1" dirty="0">
                <a:solidFill>
                  <a:srgbClr val="022A40"/>
                </a:solidFill>
                <a:latin typeface="Montserrat" panose="00000500000000000000" pitchFamily="2" charset="0"/>
              </a:rPr>
            </a:br>
            <a:r>
              <a:rPr lang="pt-BR" sz="3600" b="1" dirty="0">
                <a:solidFill>
                  <a:srgbClr val="022A40"/>
                </a:solidFill>
                <a:latin typeface="Montserrat" panose="00000500000000000000" pitchFamily="2" charset="0"/>
              </a:rPr>
              <a:t>e treinamento de aplicadores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10D2D980-CCE5-AE90-86EE-D5147B1EA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166" y="4198194"/>
            <a:ext cx="1936109" cy="18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46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Resultado de imagem para áreas de produção de olerícolas">
            <a:extLst>
              <a:ext uri="{FF2B5EF4-FFF2-40B4-BE49-F238E27FC236}">
                <a16:creationId xmlns:a16="http://schemas.microsoft.com/office/drawing/2014/main" xmlns="" id="{BEF848DE-EE89-D15F-6E65-F5856297B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4" y="1052514"/>
            <a:ext cx="993933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ítulo 1">
            <a:extLst>
              <a:ext uri="{FF2B5EF4-FFF2-40B4-BE49-F238E27FC236}">
                <a16:creationId xmlns:a16="http://schemas.microsoft.com/office/drawing/2014/main" xmlns="" id="{B827FB6D-CC46-73D9-77E8-02ADFDDF7D66}"/>
              </a:ext>
            </a:extLst>
          </p:cNvPr>
          <p:cNvSpPr txBox="1">
            <a:spLocks/>
          </p:cNvSpPr>
          <p:nvPr/>
        </p:nvSpPr>
        <p:spPr bwMode="auto">
          <a:xfrm>
            <a:off x="1524000" y="30164"/>
            <a:ext cx="8229600" cy="936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4400" b="1">
                <a:solidFill>
                  <a:srgbClr val="002060"/>
                </a:solidFill>
                <a:cs typeface="Arial" panose="020B0604020202020204" pitchFamily="34" charset="0"/>
              </a:rPr>
              <a:t>Boas Práticas Agrícolas</a:t>
            </a:r>
          </a:p>
        </p:txBody>
      </p:sp>
      <p:sp>
        <p:nvSpPr>
          <p:cNvPr id="46084" name="CaixaDeTexto 1">
            <a:extLst>
              <a:ext uri="{FF2B5EF4-FFF2-40B4-BE49-F238E27FC236}">
                <a16:creationId xmlns:a16="http://schemas.microsoft.com/office/drawing/2014/main" xmlns="" id="{D5CBB486-F013-69F6-E255-6011037C0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7651" y="5516564"/>
            <a:ext cx="87852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800" b="1">
                <a:solidFill>
                  <a:srgbClr val="FF0000"/>
                </a:solidFill>
                <a:cs typeface="Arial" panose="020B0604020202020204" pitchFamily="34" charset="0"/>
              </a:rPr>
              <a:t>HÁ RISCOS???</a:t>
            </a:r>
            <a:endParaRPr lang="pt-BR" altLang="pt-BR" sz="2000" b="1" i="1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8C13474A-55F8-19DD-7524-FD9D689A0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365375"/>
            <a:ext cx="38036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https://encrypted-tbn0.gstatic.com/images?q=tbn:ANd9GcQIOBnZAHzeP8oS1__Tf0313ek9df9GeUBC6kw4riS-ybErxbohfw">
            <a:extLst>
              <a:ext uri="{FF2B5EF4-FFF2-40B4-BE49-F238E27FC236}">
                <a16:creationId xmlns:a16="http://schemas.microsoft.com/office/drawing/2014/main" xmlns="" id="{617C67E5-7FC6-210A-D434-A25090FE3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438400"/>
            <a:ext cx="3884613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7FE6958-B5B0-177F-8585-51BB35EA3C3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2576" y="0"/>
            <a:ext cx="3852863" cy="28908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4588A1FF-9378-7CEB-B128-A957C937D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1"/>
            <a:ext cx="39243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4">
            <a:extLst>
              <a:ext uri="{FF2B5EF4-FFF2-40B4-BE49-F238E27FC236}">
                <a16:creationId xmlns:a16="http://schemas.microsoft.com/office/drawing/2014/main" xmlns="" id="{5C16539D-168F-49F0-4D1A-098A89F5B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1" y="4627564"/>
            <a:ext cx="3890963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D20541E6-537A-3EF9-059C-6D9B61388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4665664"/>
            <a:ext cx="3981450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351F8E5F-2FB8-667A-3E44-943CF4ABB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113" y="1268413"/>
            <a:ext cx="1612900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1800">
                <a:solidFill>
                  <a:prstClr val="black"/>
                </a:solidFill>
                <a:cs typeface="Arial" panose="020B0604020202020204" pitchFamily="34" charset="0"/>
              </a:rPr>
              <a:t>Conhecemos esta realidade?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1A43076A-D39B-2AD6-45C9-DD6D48253E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8113" y="3052764"/>
            <a:ext cx="1612900" cy="1476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1800">
                <a:solidFill>
                  <a:prstClr val="black"/>
                </a:solidFill>
                <a:cs typeface="Arial" panose="020B0604020202020204" pitchFamily="34" charset="0"/>
              </a:rPr>
              <a:t>Estamos enfrentado esta realidade?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0970" name="CaixaDeTexto 14">
            <a:extLst>
              <a:ext uri="{FF2B5EF4-FFF2-40B4-BE49-F238E27FC236}">
                <a16:creationId xmlns:a16="http://schemas.microsoft.com/office/drawing/2014/main" xmlns="" id="{C91533ED-8B20-F9DB-E471-AE31638847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77338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endParaRPr lang="pt-BR" altLang="pt-BR" sz="2400" b="1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>
            <a:extLst>
              <a:ext uri="{FF2B5EF4-FFF2-40B4-BE49-F238E27FC236}">
                <a16:creationId xmlns:a16="http://schemas.microsoft.com/office/drawing/2014/main" xmlns="" id="{5B5488C5-4E3E-AC3B-5345-72691CF4F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114"/>
            <a:ext cx="8229600" cy="936625"/>
          </a:xfrm>
          <a:solidFill>
            <a:srgbClr val="FFFF00"/>
          </a:solidFill>
        </p:spPr>
        <p:txBody>
          <a:bodyPr/>
          <a:lstStyle/>
          <a:p>
            <a:pPr eaLnBrk="1" hangingPunct="1">
              <a:defRPr/>
            </a:pPr>
            <a:r>
              <a:rPr lang="pt-BR" altLang="pt-BR" b="1" dirty="0">
                <a:solidFill>
                  <a:schemeClr val="tx2">
                    <a:lumMod val="75000"/>
                  </a:schemeClr>
                </a:solidFill>
              </a:rPr>
              <a:t>Boas Práticas Agrícolas</a:t>
            </a:r>
          </a:p>
        </p:txBody>
      </p:sp>
      <p:pic>
        <p:nvPicPr>
          <p:cNvPr id="41987" name="Picture 8">
            <a:extLst>
              <a:ext uri="{FF2B5EF4-FFF2-40B4-BE49-F238E27FC236}">
                <a16:creationId xmlns:a16="http://schemas.microsoft.com/office/drawing/2014/main" xmlns="" id="{5B31DAB6-DD46-DCC1-DD6A-464C16149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4" y="1052514"/>
            <a:ext cx="278447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CaixaDeTexto 3">
            <a:extLst>
              <a:ext uri="{FF2B5EF4-FFF2-40B4-BE49-F238E27FC236}">
                <a16:creationId xmlns:a16="http://schemas.microsoft.com/office/drawing/2014/main" xmlns="" id="{A9BC54BF-AB57-2704-DD45-3AE62EFEE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0" y="2789239"/>
            <a:ext cx="806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1800">
                <a:solidFill>
                  <a:prstClr val="black"/>
                </a:solidFill>
                <a:cs typeface="Arial" panose="020B0604020202020204" pitchFamily="34" charset="0"/>
              </a:rPr>
              <a:t>          PRODUÇÃO                                                      COLHEITA  -  CLASSIFICAÇÃO</a:t>
            </a:r>
          </a:p>
        </p:txBody>
      </p:sp>
      <p:sp>
        <p:nvSpPr>
          <p:cNvPr id="41989" name="CaixaDeTexto 4">
            <a:extLst>
              <a:ext uri="{FF2B5EF4-FFF2-40B4-BE49-F238E27FC236}">
                <a16:creationId xmlns:a16="http://schemas.microsoft.com/office/drawing/2014/main" xmlns="" id="{AAEA6934-59D5-E42B-DCB8-605E4AB61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37314"/>
            <a:ext cx="8826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1800">
                <a:solidFill>
                  <a:prstClr val="black"/>
                </a:solidFill>
                <a:cs typeface="Arial" panose="020B0604020202020204" pitchFamily="34" charset="0"/>
              </a:rPr>
              <a:t>ÁREA PREPARO         EMBALAGEM        CONTROLE PROCESSO PRODUTIVO        IDENTIFICAÇÃO </a:t>
            </a:r>
          </a:p>
        </p:txBody>
      </p:sp>
      <p:pic>
        <p:nvPicPr>
          <p:cNvPr id="41990" name="Picture 2">
            <a:extLst>
              <a:ext uri="{FF2B5EF4-FFF2-40B4-BE49-F238E27FC236}">
                <a16:creationId xmlns:a16="http://schemas.microsoft.com/office/drawing/2014/main" xmlns="" id="{C1F9CC1F-BC03-482F-2E43-CAB542B53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3601" y="1000126"/>
            <a:ext cx="23272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1" name="Picture 3">
            <a:extLst>
              <a:ext uri="{FF2B5EF4-FFF2-40B4-BE49-F238E27FC236}">
                <a16:creationId xmlns:a16="http://schemas.microsoft.com/office/drawing/2014/main" xmlns="" id="{D54387D3-0230-9A38-DA9E-1E40FD92E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1" y="1000126"/>
            <a:ext cx="23526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2">
            <a:extLst>
              <a:ext uri="{FF2B5EF4-FFF2-40B4-BE49-F238E27FC236}">
                <a16:creationId xmlns:a16="http://schemas.microsoft.com/office/drawing/2014/main" xmlns="" id="{83D255B0-3414-8612-198D-7C808080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6" y="3541714"/>
            <a:ext cx="32670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2">
            <a:extLst>
              <a:ext uri="{FF2B5EF4-FFF2-40B4-BE49-F238E27FC236}">
                <a16:creationId xmlns:a16="http://schemas.microsoft.com/office/drawing/2014/main" xmlns="" id="{86D2FF68-F161-055F-6A36-34D00A616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3043239"/>
            <a:ext cx="15748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Picture 5">
            <a:extLst>
              <a:ext uri="{FF2B5EF4-FFF2-40B4-BE49-F238E27FC236}">
                <a16:creationId xmlns:a16="http://schemas.microsoft.com/office/drawing/2014/main" xmlns="" id="{5871A73A-CFAC-84FA-4FCC-4A3F04175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3541714"/>
            <a:ext cx="13779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Picture 4" descr="Resultado de imagem para anotações">
            <a:extLst>
              <a:ext uri="{FF2B5EF4-FFF2-40B4-BE49-F238E27FC236}">
                <a16:creationId xmlns:a16="http://schemas.microsoft.com/office/drawing/2014/main" xmlns="" id="{8ED44005-C648-146A-C9A8-95F595757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3690938"/>
            <a:ext cx="1847850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Picture 6" descr="Resultado de imagem para anotações">
            <a:extLst>
              <a:ext uri="{FF2B5EF4-FFF2-40B4-BE49-F238E27FC236}">
                <a16:creationId xmlns:a16="http://schemas.microsoft.com/office/drawing/2014/main" xmlns="" id="{1D5401A6-2275-DD5E-D475-5BEFC89D1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38" y="4618038"/>
            <a:ext cx="18161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7" name="CaixaDeTexto 1">
            <a:extLst>
              <a:ext uri="{FF2B5EF4-FFF2-40B4-BE49-F238E27FC236}">
                <a16:creationId xmlns:a16="http://schemas.microsoft.com/office/drawing/2014/main" xmlns="" id="{6B2FA30E-0DB4-086B-1643-498F7B1F0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939" y="3668714"/>
            <a:ext cx="935037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1400">
                <a:solidFill>
                  <a:prstClr val="black"/>
                </a:solidFill>
                <a:cs typeface="Arial" panose="020B0604020202020204" pitchFamily="34" charset="0"/>
              </a:rPr>
              <a:t>Caderno de Campo</a:t>
            </a:r>
          </a:p>
        </p:txBody>
      </p:sp>
      <p:sp>
        <p:nvSpPr>
          <p:cNvPr id="4" name="Seta para a direita 3">
            <a:extLst>
              <a:ext uri="{FF2B5EF4-FFF2-40B4-BE49-F238E27FC236}">
                <a16:creationId xmlns:a16="http://schemas.microsoft.com/office/drawing/2014/main" xmlns="" id="{0B9E19B6-1E29-83B1-8D08-D8261F56CDF4}"/>
              </a:ext>
            </a:extLst>
          </p:cNvPr>
          <p:cNvSpPr/>
          <p:nvPr/>
        </p:nvSpPr>
        <p:spPr>
          <a:xfrm>
            <a:off x="4224338" y="2973389"/>
            <a:ext cx="1008062" cy="904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xmlns="" id="{4433EC04-8895-F226-9EB1-AE02067B39A4}"/>
              </a:ext>
            </a:extLst>
          </p:cNvPr>
          <p:cNvSpPr/>
          <p:nvPr/>
        </p:nvSpPr>
        <p:spPr>
          <a:xfrm>
            <a:off x="3151188" y="6599239"/>
            <a:ext cx="304800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Seta para a direita 17">
            <a:extLst>
              <a:ext uri="{FF2B5EF4-FFF2-40B4-BE49-F238E27FC236}">
                <a16:creationId xmlns:a16="http://schemas.microsoft.com/office/drawing/2014/main" xmlns="" id="{380D368A-03FD-600B-D8A8-3949FD6E2CAD}"/>
              </a:ext>
            </a:extLst>
          </p:cNvPr>
          <p:cNvSpPr/>
          <p:nvPr/>
        </p:nvSpPr>
        <p:spPr>
          <a:xfrm>
            <a:off x="4787900" y="6596063"/>
            <a:ext cx="304800" cy="44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Seta para a direita 18">
            <a:extLst>
              <a:ext uri="{FF2B5EF4-FFF2-40B4-BE49-F238E27FC236}">
                <a16:creationId xmlns:a16="http://schemas.microsoft.com/office/drawing/2014/main" xmlns="" id="{3C56F87F-384E-8255-53D4-C2DC29501D43}"/>
              </a:ext>
            </a:extLst>
          </p:cNvPr>
          <p:cNvSpPr/>
          <p:nvPr/>
        </p:nvSpPr>
        <p:spPr>
          <a:xfrm>
            <a:off x="8386763" y="6611939"/>
            <a:ext cx="304800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>
                <a:solidFill>
                  <a:prstClr val="white"/>
                </a:solidFill>
                <a:latin typeface="Calibri"/>
              </a:rPr>
              <a:t>     </a:t>
            </a:r>
          </a:p>
        </p:txBody>
      </p:sp>
      <p:sp>
        <p:nvSpPr>
          <p:cNvPr id="5138" name="CaixaDeTexto 1">
            <a:extLst>
              <a:ext uri="{FF2B5EF4-FFF2-40B4-BE49-F238E27FC236}">
                <a16:creationId xmlns:a16="http://schemas.microsoft.com/office/drawing/2014/main" xmlns="" id="{C94C2F0A-BC15-F7CD-0842-151FE6BC8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76" y="4894264"/>
            <a:ext cx="1038225" cy="6318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pt-BR" sz="1400" dirty="0">
                <a:solidFill>
                  <a:prstClr val="black"/>
                </a:solidFill>
                <a:cs typeface="Arial" charset="0"/>
              </a:rPr>
              <a:t>BPA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pt-BR" altLang="pt-BR" sz="1050" dirty="0">
                <a:solidFill>
                  <a:prstClr val="black"/>
                </a:solidFill>
                <a:cs typeface="Arial" charset="0"/>
              </a:rPr>
              <a:t>Avaliação  e Planejamento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EDFBCE-AED3-0EA2-7295-14BA84FF8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BFDD6A63-A6BC-EF39-4BC8-C1C1BFD7D852}"/>
              </a:ext>
            </a:extLst>
          </p:cNvPr>
          <p:cNvSpPr txBox="1"/>
          <p:nvPr/>
        </p:nvSpPr>
        <p:spPr>
          <a:xfrm>
            <a:off x="2351089" y="2205039"/>
            <a:ext cx="7704137" cy="434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 indent="-400050" fontAlgn="base">
              <a:spcBef>
                <a:spcPct val="0"/>
              </a:spcBef>
              <a:spcAft>
                <a:spcPct val="0"/>
              </a:spcAft>
              <a:buFontTx/>
              <a:buAutoNum type="romanUcParenR"/>
              <a:defRPr/>
            </a:pPr>
            <a:r>
              <a:rPr 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   Local de produção e ambiente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II)      Infraestrutura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III)     Insumos na produção primária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IV)     Higiene e saúde dos trabalhadores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V)      Equipamentos e utensílios usados na colheita</a:t>
            </a:r>
            <a:endParaRPr lang="pt-BR" altLang="pt-BR" sz="2400" b="1" dirty="0">
              <a:solidFill>
                <a:srgbClr val="000000"/>
              </a:solidFill>
              <a:latin typeface="Calibri" panose="020F0502020204030204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VI)     Sistema de produção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VII)   Colheita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VIII)  Pós-colheita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IX)    Comercialização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altLang="pt-BR" sz="2400" b="1" dirty="0">
                <a:solidFill>
                  <a:srgbClr val="FFFFFF"/>
                </a:solidFill>
                <a:latin typeface="Calibri" panose="020F0502020204030204" pitchFamily="34" charset="0"/>
                <a:cs typeface="Arial" charset="0"/>
              </a:rPr>
              <a:t>X)     Registros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b="1" dirty="0">
              <a:solidFill>
                <a:srgbClr val="FFFFFF"/>
              </a:solidFill>
              <a:latin typeface="Calibri" panose="020F0502020204030204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b="1" dirty="0">
              <a:solidFill>
                <a:srgbClr val="FFFFFF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44035" name="CaixaDeTexto 1">
            <a:extLst>
              <a:ext uri="{FF2B5EF4-FFF2-40B4-BE49-F238E27FC236}">
                <a16:creationId xmlns:a16="http://schemas.microsoft.com/office/drawing/2014/main" xmlns="" id="{7EE311E2-A3F9-97DC-7379-FCAC00D6B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4" y="1557339"/>
            <a:ext cx="8785225" cy="5222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28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PASSOS</a:t>
            </a:r>
            <a:r>
              <a:rPr lang="pt-BR" altLang="pt-BR" sz="2000" b="1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pt-BR" altLang="pt-BR" sz="2000" b="1" i="1">
                <a:solidFill>
                  <a:srgbClr val="0033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- protocolos internacionais .</a:t>
            </a:r>
          </a:p>
        </p:txBody>
      </p:sp>
      <p:sp>
        <p:nvSpPr>
          <p:cNvPr id="44036" name="Título 1">
            <a:extLst>
              <a:ext uri="{FF2B5EF4-FFF2-40B4-BE49-F238E27FC236}">
                <a16:creationId xmlns:a16="http://schemas.microsoft.com/office/drawing/2014/main" xmlns="" id="{01E53C1B-FA81-7BBE-5BEF-D60C3FD78C94}"/>
              </a:ext>
            </a:extLst>
          </p:cNvPr>
          <p:cNvSpPr txBox="1">
            <a:spLocks/>
          </p:cNvSpPr>
          <p:nvPr/>
        </p:nvSpPr>
        <p:spPr bwMode="auto">
          <a:xfrm>
            <a:off x="1524000" y="474664"/>
            <a:ext cx="8229600" cy="936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21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12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pt-BR" altLang="pt-BR" sz="4400" b="1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Boas Práticas Agrícolas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xmlns="" id="{E20E24BD-E0DE-5BB3-68BD-2A33CE5BA6FE}"/>
              </a:ext>
            </a:extLst>
          </p:cNvPr>
          <p:cNvSpPr/>
          <p:nvPr/>
        </p:nvSpPr>
        <p:spPr bwMode="auto">
          <a:xfrm>
            <a:off x="2068643" y="4017364"/>
            <a:ext cx="4257206" cy="52228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 typeface="Monotype Sorts" pitchFamily="2" charset="2"/>
              <a:buNone/>
              <a:tabLst/>
            </a:pPr>
            <a:endParaRPr kumimoji="1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C84C7886-B83C-0502-9A60-D9272E74B8FC}"/>
              </a:ext>
            </a:extLst>
          </p:cNvPr>
          <p:cNvSpPr/>
          <p:nvPr/>
        </p:nvSpPr>
        <p:spPr bwMode="auto">
          <a:xfrm>
            <a:off x="2086807" y="2917924"/>
            <a:ext cx="5243383" cy="52228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 typeface="Monotype Sorts" pitchFamily="2" charset="2"/>
              <a:buNone/>
              <a:tabLst/>
            </a:pPr>
            <a:endParaRPr kumimoji="1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4BC875FD-827C-B5E9-4BB0-936807B0349C}"/>
              </a:ext>
            </a:extLst>
          </p:cNvPr>
          <p:cNvSpPr/>
          <p:nvPr/>
        </p:nvSpPr>
        <p:spPr bwMode="auto">
          <a:xfrm>
            <a:off x="2068642" y="3304480"/>
            <a:ext cx="5831173" cy="52228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bg2"/>
              </a:buClr>
              <a:buSzTx/>
              <a:buFont typeface="Monotype Sorts" pitchFamily="2" charset="2"/>
              <a:buNone/>
              <a:tabLst/>
            </a:pPr>
            <a:endParaRPr kumimoji="1" lang="pt-B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62250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5A2F6C-3664-260D-F7F6-174918C73A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19B8DD43-31B1-79E4-425E-BE08411339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1402637-4485-563F-C0B0-1C1A6EC01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38"/>
            <a:ext cx="12192000" cy="681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01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3A81C831-A2DF-4CA5-3B65-EE50ECBFDA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779" t="19171" r="20819"/>
          <a:stretch>
            <a:fillRect/>
          </a:stretch>
        </p:blipFill>
        <p:spPr>
          <a:xfrm>
            <a:off x="1813810" y="633296"/>
            <a:ext cx="8154649" cy="59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79E62B-567E-57E4-F793-8B279534B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7D029FE-37FD-9525-0E6E-ACDF60720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825" y="746527"/>
            <a:ext cx="7936652" cy="596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337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791261-5C86-97BA-53F9-A18A5CE1E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6B4A5F1-B146-19E4-A01D-8178016185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901" t="16468" r="20820" b="23"/>
          <a:stretch>
            <a:fillRect/>
          </a:stretch>
        </p:blipFill>
        <p:spPr>
          <a:xfrm>
            <a:off x="1794130" y="704538"/>
            <a:ext cx="7859536" cy="59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33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0831234-4DD1-C971-BC5E-35D9A95F6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3B8D601-D72B-0429-9701-6CEF2CD4F272}"/>
              </a:ext>
            </a:extLst>
          </p:cNvPr>
          <p:cNvSpPr txBox="1"/>
          <p:nvPr/>
        </p:nvSpPr>
        <p:spPr>
          <a:xfrm>
            <a:off x="2351089" y="2205039"/>
            <a:ext cx="7704137" cy="434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 marR="0" lvl="0" indent="-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arenR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  Local de produção e ambiente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II)      Infraestrutura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III)     Insumos na produção primária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IV)     Higiene e saúde dos trabalhadores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V)      Equipamentos e utensílios usados na colheita</a:t>
            </a: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VI)     Sistema de produção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VII)   Colheita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VIII)  Pós-colheita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IX)    Comercialização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X)     Registros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44035" name="CaixaDeTexto 1">
            <a:extLst>
              <a:ext uri="{FF2B5EF4-FFF2-40B4-BE49-F238E27FC236}">
                <a16:creationId xmlns:a16="http://schemas.microsoft.com/office/drawing/2014/main" xmlns="" id="{0C0C5567-51C2-0621-3B4A-A2B6CE9F7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4" y="1557339"/>
            <a:ext cx="8785225" cy="5222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PASSOS</a:t>
            </a:r>
            <a:r>
              <a:rPr kumimoji="0" lang="pt-BR" altLang="pt-BR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pt-BR" altLang="pt-BR" sz="2000" b="1" i="1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- protocolos internacionais .</a:t>
            </a:r>
          </a:p>
        </p:txBody>
      </p:sp>
      <p:sp>
        <p:nvSpPr>
          <p:cNvPr id="44036" name="Título 1">
            <a:extLst>
              <a:ext uri="{FF2B5EF4-FFF2-40B4-BE49-F238E27FC236}">
                <a16:creationId xmlns:a16="http://schemas.microsoft.com/office/drawing/2014/main" xmlns="" id="{B63AF705-3818-EF4A-6DD4-3735C20B2F41}"/>
              </a:ext>
            </a:extLst>
          </p:cNvPr>
          <p:cNvSpPr txBox="1">
            <a:spLocks/>
          </p:cNvSpPr>
          <p:nvPr/>
        </p:nvSpPr>
        <p:spPr bwMode="auto">
          <a:xfrm>
            <a:off x="1524000" y="474664"/>
            <a:ext cx="8229600" cy="936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21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12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Boas Práticas Agrícolas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xmlns="" id="{69B510DD-FA0B-D5F5-65E9-5A139C28D2E7}"/>
              </a:ext>
            </a:extLst>
          </p:cNvPr>
          <p:cNvSpPr/>
          <p:nvPr/>
        </p:nvSpPr>
        <p:spPr bwMode="auto">
          <a:xfrm>
            <a:off x="2068642" y="3304480"/>
            <a:ext cx="5831173" cy="52228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901529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AB9EA0-3BCA-3251-BDB3-E03424E6C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1FF15CE-EE84-18DC-D89B-39552C79C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71256" y="582492"/>
            <a:ext cx="6074009" cy="610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440DF5-5FB7-99C4-C84C-56DB687D9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CD882CA-E91B-F90E-63E3-7C0DEEE3A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Programa de Monitora Ferrugem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2DF64F5-1307-1B2E-E13C-AA548A7D6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41" y="1899902"/>
            <a:ext cx="3718805" cy="393593"/>
          </a:xfrm>
        </p:spPr>
        <p:txBody>
          <a:bodyPr>
            <a:normAutofit lnSpcReduction="10000"/>
          </a:bodyPr>
          <a:lstStyle/>
          <a:p>
            <a:r>
              <a:rPr lang="pt-BR" b="1" dirty="0">
                <a:solidFill>
                  <a:srgbClr val="002060"/>
                </a:solidFill>
              </a:rPr>
              <a:t>www.emater.tche.br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35B6B2CC-9CD9-C890-368E-232B185FF1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377" t="54257" r="13197" b="26382"/>
          <a:stretch>
            <a:fillRect/>
          </a:stretch>
        </p:blipFill>
        <p:spPr>
          <a:xfrm>
            <a:off x="0" y="2458386"/>
            <a:ext cx="4197246" cy="124418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BC6DFE9-8CEB-581F-AF25-9033613768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07" t="19034" r="10123" b="2822"/>
          <a:stretch>
            <a:fillRect/>
          </a:stretch>
        </p:blipFill>
        <p:spPr>
          <a:xfrm>
            <a:off x="4593230" y="1712480"/>
            <a:ext cx="6760565" cy="47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2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Espaço Reservado para Imagem 21">
            <a:extLst>
              <a:ext uri="{FF2B5EF4-FFF2-40B4-BE49-F238E27FC236}">
                <a16:creationId xmlns:a16="http://schemas.microsoft.com/office/drawing/2014/main" xmlns="" id="{840680B5-0F70-7088-79EA-E63DB1E1A57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xmlns="" id="{D975CFD4-7BB6-0920-8660-C2C067125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823" y="1301812"/>
            <a:ext cx="5826177" cy="2715988"/>
          </a:xfrm>
        </p:spPr>
        <p:txBody>
          <a:bodyPr>
            <a:noAutofit/>
          </a:bodyPr>
          <a:lstStyle/>
          <a:p>
            <a:pPr algn="ctr"/>
            <a:r>
              <a:rPr lang="pt-BR" sz="3600" b="1" dirty="0">
                <a:solidFill>
                  <a:srgbClr val="022A40"/>
                </a:solidFill>
                <a:latin typeface="Montserrat" panose="00000500000000000000" pitchFamily="2" charset="0"/>
              </a:rPr>
              <a:t>Inspeção técnica de pulverizadores agrícolas</a:t>
            </a:r>
            <a:br>
              <a:rPr lang="pt-BR" sz="3600" b="1" dirty="0">
                <a:solidFill>
                  <a:srgbClr val="022A40"/>
                </a:solidFill>
                <a:latin typeface="Montserrat" panose="00000500000000000000" pitchFamily="2" charset="0"/>
              </a:rPr>
            </a:br>
            <a:r>
              <a:rPr lang="pt-BR" sz="3600" b="1" dirty="0">
                <a:solidFill>
                  <a:srgbClr val="022A40"/>
                </a:solidFill>
                <a:latin typeface="Montserrat" panose="00000500000000000000" pitchFamily="2" charset="0"/>
              </a:rPr>
              <a:t>e treinamento de aplicadores</a:t>
            </a: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xmlns="" id="{783BA3DD-1A0B-005F-EA9F-D8DB4D840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166" y="4198194"/>
            <a:ext cx="1936109" cy="18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6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5980DD-A0EF-72CB-BAD5-012763E66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41DE9A-D479-53F6-C1D6-1C2A7F964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Objetivos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C37D6E96-C0EB-6121-63DC-EEB909D84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7">
            <a:extLst>
              <a:ext uri="{FF2B5EF4-FFF2-40B4-BE49-F238E27FC236}">
                <a16:creationId xmlns:a16="http://schemas.microsoft.com/office/drawing/2014/main" xmlns="" id="{EEC935F0-5568-495B-4EE7-2BCCF24D89BD}"/>
              </a:ext>
            </a:extLst>
          </p:cNvPr>
          <p:cNvGrpSpPr/>
          <p:nvPr/>
        </p:nvGrpSpPr>
        <p:grpSpPr>
          <a:xfrm>
            <a:off x="2277928" y="1523823"/>
            <a:ext cx="7636144" cy="4534400"/>
            <a:chOff x="0" y="-25693"/>
            <a:chExt cx="14336365" cy="8989184"/>
          </a:xfrm>
        </p:grpSpPr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xmlns="" id="{614A6B6C-E56C-E734-6E71-98883137D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2613383"/>
              <a:ext cx="1191787" cy="901424"/>
            </a:xfrm>
            <a:prstGeom prst="rect">
              <a:avLst/>
            </a:prstGeom>
          </p:spPr>
        </p:pic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xmlns="" id="{24EAE1CF-8041-D4E1-2A8B-D4230C382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3742" y="7390410"/>
              <a:ext cx="1191787" cy="968599"/>
            </a:xfrm>
            <a:prstGeom prst="rect">
              <a:avLst/>
            </a:prstGeom>
          </p:spPr>
        </p:pic>
        <p:pic>
          <p:nvPicPr>
            <p:cNvPr id="28" name="Picture 10">
              <a:extLst>
                <a:ext uri="{FF2B5EF4-FFF2-40B4-BE49-F238E27FC236}">
                  <a16:creationId xmlns:a16="http://schemas.microsoft.com/office/drawing/2014/main" xmlns="" id="{1FB5E417-1214-9C85-FF27-200719FD2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4714" y="5074491"/>
              <a:ext cx="1142358" cy="901424"/>
            </a:xfrm>
            <a:prstGeom prst="rect">
              <a:avLst/>
            </a:prstGeom>
          </p:spPr>
        </p:pic>
        <p:pic>
          <p:nvPicPr>
            <p:cNvPr id="29" name="Picture 11">
              <a:extLst>
                <a:ext uri="{FF2B5EF4-FFF2-40B4-BE49-F238E27FC236}">
                  <a16:creationId xmlns:a16="http://schemas.microsoft.com/office/drawing/2014/main" xmlns="" id="{C4BA595C-34E8-E8E0-4CA4-2E3D16DA1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3788" y="-25693"/>
              <a:ext cx="1071692" cy="1071692"/>
            </a:xfrm>
            <a:prstGeom prst="rect">
              <a:avLst/>
            </a:prstGeom>
          </p:spPr>
        </p:pic>
        <p:sp>
          <p:nvSpPr>
            <p:cNvPr id="30" name="TextBox 12">
              <a:extLst>
                <a:ext uri="{FF2B5EF4-FFF2-40B4-BE49-F238E27FC236}">
                  <a16:creationId xmlns:a16="http://schemas.microsoft.com/office/drawing/2014/main" xmlns="" id="{A55C6038-6EEA-7585-8D17-F2C3071DC40F}"/>
                </a:ext>
              </a:extLst>
            </p:cNvPr>
            <p:cNvSpPr txBox="1"/>
            <p:nvPr/>
          </p:nvSpPr>
          <p:spPr>
            <a:xfrm>
              <a:off x="1690590" y="238127"/>
              <a:ext cx="12645775" cy="516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9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26716"/>
                  </a:solidFill>
                  <a:effectLst/>
                  <a:uLnTx/>
                  <a:uFillTx/>
                  <a:latin typeface="Kollektif Bold" panose="020B0604020202020204" charset="0"/>
                  <a:ea typeface="+mn-ea"/>
                  <a:cs typeface="Kollektif Bold" panose="020B0604020202020204" charset="0"/>
                </a:rPr>
                <a:t>Treinar produtores rurais    </a:t>
              </a:r>
            </a:p>
          </p:txBody>
        </p:sp>
        <p:sp>
          <p:nvSpPr>
            <p:cNvPr id="31" name="TextBox 13">
              <a:extLst>
                <a:ext uri="{FF2B5EF4-FFF2-40B4-BE49-F238E27FC236}">
                  <a16:creationId xmlns:a16="http://schemas.microsoft.com/office/drawing/2014/main" xmlns="" id="{2F3C1181-865C-4312-FE44-815625B5F243}"/>
                </a:ext>
              </a:extLst>
            </p:cNvPr>
            <p:cNvSpPr txBox="1"/>
            <p:nvPr/>
          </p:nvSpPr>
          <p:spPr>
            <a:xfrm>
              <a:off x="1690590" y="772655"/>
              <a:ext cx="12645775" cy="22196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1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llektif Bold" panose="020B0604020202020204" charset="0"/>
                  <a:ea typeface="+mn-ea"/>
                  <a:cs typeface="Kollektif Bold" panose="020B0604020202020204" charset="0"/>
                </a:rPr>
                <a:t>em boas práticas agrícolas para a aplicação de defensivos.</a:t>
              </a:r>
            </a:p>
            <a:p>
              <a:pPr marL="0" marR="0" lvl="0" indent="0" algn="l" defTabSz="914400" rtl="0" eaLnBrk="1" fontAlgn="auto" latinLnBrk="0" hangingPunct="1">
                <a:lnSpc>
                  <a:spcPts val="318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llektif Bold" panose="020B0604020202020204" charset="0"/>
                <a:ea typeface="+mn-ea"/>
                <a:cs typeface="Kollektif Bold" panose="020B0604020202020204" charset="0"/>
              </a:endParaRPr>
            </a:p>
          </p:txBody>
        </p:sp>
        <p:sp>
          <p:nvSpPr>
            <p:cNvPr id="32" name="TextBox 14">
              <a:extLst>
                <a:ext uri="{FF2B5EF4-FFF2-40B4-BE49-F238E27FC236}">
                  <a16:creationId xmlns:a16="http://schemas.microsoft.com/office/drawing/2014/main" xmlns="" id="{721A3569-AB0B-8902-D8E6-855DAB069C44}"/>
                </a:ext>
              </a:extLst>
            </p:cNvPr>
            <p:cNvSpPr txBox="1"/>
            <p:nvPr/>
          </p:nvSpPr>
          <p:spPr>
            <a:xfrm>
              <a:off x="1690590" y="2851508"/>
              <a:ext cx="12645775" cy="516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9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26716"/>
                  </a:solidFill>
                  <a:effectLst/>
                  <a:uLnTx/>
                  <a:uFillTx/>
                  <a:latin typeface="Kollektif Bold" panose="020B0604020202020204" charset="0"/>
                  <a:ea typeface="+mn-ea"/>
                  <a:cs typeface="Kollektif Bold" panose="020B0604020202020204" charset="0"/>
                </a:rPr>
                <a:t>Realizar inspeções </a:t>
              </a:r>
            </a:p>
          </p:txBody>
        </p:sp>
        <p:sp>
          <p:nvSpPr>
            <p:cNvPr id="33" name="TextBox 15">
              <a:extLst>
                <a:ext uri="{FF2B5EF4-FFF2-40B4-BE49-F238E27FC236}">
                  <a16:creationId xmlns:a16="http://schemas.microsoft.com/office/drawing/2014/main" xmlns="" id="{66D087D2-0FD3-0812-1470-C777A66D4A53}"/>
                </a:ext>
              </a:extLst>
            </p:cNvPr>
            <p:cNvSpPr txBox="1"/>
            <p:nvPr/>
          </p:nvSpPr>
          <p:spPr>
            <a:xfrm>
              <a:off x="1690590" y="3557490"/>
              <a:ext cx="12645775" cy="343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32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llektif Bold" panose="020B0604020202020204" charset="0"/>
                  <a:ea typeface="+mn-ea"/>
                  <a:cs typeface="Kollektif Bold" panose="020B0604020202020204" charset="0"/>
                </a:rPr>
                <a:t>de pulverizadores agrícolas.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xmlns="" id="{A92A1144-4A0A-3AA3-75C1-BCA85B87AF8C}"/>
                </a:ext>
              </a:extLst>
            </p:cNvPr>
            <p:cNvSpPr txBox="1"/>
            <p:nvPr/>
          </p:nvSpPr>
          <p:spPr>
            <a:xfrm>
              <a:off x="1690590" y="5227095"/>
              <a:ext cx="12645775" cy="516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9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26716"/>
                  </a:solidFill>
                  <a:effectLst/>
                  <a:uLnTx/>
                  <a:uFillTx/>
                  <a:latin typeface="Kollektif Bold" panose="020B0604020202020204" charset="0"/>
                  <a:ea typeface="+mn-ea"/>
                  <a:cs typeface="Kollektif Bold" panose="020B0604020202020204" charset="0"/>
                </a:rPr>
                <a:t>Emitir relatórios </a:t>
              </a:r>
            </a:p>
          </p:txBody>
        </p:sp>
        <p:sp>
          <p:nvSpPr>
            <p:cNvPr id="35" name="TextBox 17">
              <a:extLst>
                <a:ext uri="{FF2B5EF4-FFF2-40B4-BE49-F238E27FC236}">
                  <a16:creationId xmlns:a16="http://schemas.microsoft.com/office/drawing/2014/main" xmlns="" id="{9140973A-16D5-5C54-6883-3C74F36B2B7C}"/>
                </a:ext>
              </a:extLst>
            </p:cNvPr>
            <p:cNvSpPr txBox="1"/>
            <p:nvPr/>
          </p:nvSpPr>
          <p:spPr>
            <a:xfrm>
              <a:off x="1690590" y="5933078"/>
              <a:ext cx="12645775" cy="654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32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llektif Bold" panose="020B0604020202020204" charset="0"/>
                  <a:ea typeface="+mn-ea"/>
                  <a:cs typeface="Kollektif Bold" panose="020B0604020202020204" charset="0"/>
                </a:rPr>
                <a:t>sobre a condição de uso dos pulverizadores agrícolas.</a:t>
              </a:r>
            </a:p>
          </p:txBody>
        </p:sp>
        <p:sp>
          <p:nvSpPr>
            <p:cNvPr id="36" name="TextBox 18">
              <a:extLst>
                <a:ext uri="{FF2B5EF4-FFF2-40B4-BE49-F238E27FC236}">
                  <a16:creationId xmlns:a16="http://schemas.microsoft.com/office/drawing/2014/main" xmlns="" id="{294967F8-2E48-12BA-FCE7-5D4B73D1EDC7}"/>
                </a:ext>
              </a:extLst>
            </p:cNvPr>
            <p:cNvSpPr txBox="1"/>
            <p:nvPr/>
          </p:nvSpPr>
          <p:spPr>
            <a:xfrm>
              <a:off x="1690590" y="7602681"/>
              <a:ext cx="12645775" cy="5164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93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526716"/>
                  </a:solidFill>
                  <a:effectLst/>
                  <a:uLnTx/>
                  <a:uFillTx/>
                  <a:latin typeface="Kollektif Bold" panose="020B0604020202020204" charset="0"/>
                  <a:ea typeface="+mn-ea"/>
                  <a:cs typeface="Kollektif Bold" panose="020B0604020202020204" charset="0"/>
                </a:rPr>
                <a:t>Identificar os pulverizadores </a:t>
              </a:r>
            </a:p>
          </p:txBody>
        </p:sp>
        <p:sp>
          <p:nvSpPr>
            <p:cNvPr id="37" name="TextBox 19">
              <a:extLst>
                <a:ext uri="{FF2B5EF4-FFF2-40B4-BE49-F238E27FC236}">
                  <a16:creationId xmlns:a16="http://schemas.microsoft.com/office/drawing/2014/main" xmlns="" id="{2F175C17-5771-63F5-9F77-8C2391B7A3B6}"/>
                </a:ext>
              </a:extLst>
            </p:cNvPr>
            <p:cNvSpPr txBox="1"/>
            <p:nvPr/>
          </p:nvSpPr>
          <p:spPr>
            <a:xfrm>
              <a:off x="1690590" y="8308664"/>
              <a:ext cx="12645775" cy="654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32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Kollektif Bold" panose="020B0604020202020204" charset="0"/>
                  <a:ea typeface="+mn-ea"/>
                  <a:cs typeface="Kollektif Bold" panose="020B0604020202020204" charset="0"/>
                </a:rPr>
                <a:t>agrícolas inspecionados.</a:t>
              </a:r>
            </a:p>
            <a:p>
              <a:pPr marL="0" marR="0" lvl="0" indent="0" algn="l" defTabSz="914400" rtl="0" eaLnBrk="1" fontAlgn="auto" latinLnBrk="0" hangingPunct="1">
                <a:lnSpc>
                  <a:spcPts val="132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ollektif Bold" panose="020B0604020202020204" charset="0"/>
                <a:ea typeface="+mn-ea"/>
                <a:cs typeface="Kollektif 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400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4AC8BB-0BF9-65E3-9C6E-1E7C11961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789B20AB-E608-4BF5-9998-BC0CA4BB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0E1EC26-72E8-8436-A80D-87A19629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2912"/>
          <a:stretch/>
        </p:blipFill>
        <p:spPr>
          <a:xfrm>
            <a:off x="844099" y="446868"/>
            <a:ext cx="2110602" cy="569076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89354072-8397-50A3-98FE-07D621D6C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287" y="354204"/>
            <a:ext cx="8436639" cy="596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732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590C7BB-4472-EAF8-4741-124A43FC5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572E05A-B1B6-94FA-04A8-3079BE5AF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Imagens dos cursos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B5AADED1-4405-6849-DCEC-064868BD9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70124731-007E-8703-7ED6-7E87ADCA9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" r="3712"/>
          <a:stretch>
            <a:fillRect/>
          </a:stretch>
        </p:blipFill>
        <p:spPr>
          <a:xfrm>
            <a:off x="7973267" y="1312509"/>
            <a:ext cx="2608805" cy="2121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6F85DA92-58E6-CFE2-064C-D3728AE0D4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29958" y="1312509"/>
            <a:ext cx="1961015" cy="2115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DE4E5E76-2542-054B-29CF-E2D6E9409A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8734" y="1373821"/>
            <a:ext cx="2826772" cy="2116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F564AB-6FE0-5EB5-F0AE-EB786408A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7892" y="3697176"/>
            <a:ext cx="5526175" cy="2489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262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AC9A40-C9F2-9C7A-FAEA-3D691F1B4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E3324A60-2F31-2433-38D3-440FFB29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FB9D6B7F-6A5D-E01C-D17A-FF59A464D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376" y="446868"/>
            <a:ext cx="8474780" cy="582994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0D7126F-DDCA-D6C5-281E-779D161E0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00" y="625156"/>
            <a:ext cx="2030279" cy="54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64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91546A-9DD1-4287-F444-CB42E1E55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7160FDD-1EC8-0955-576B-0C49A83F2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Imagens Das inspeções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0AEFEC59-302A-956D-84E8-2FCC45FC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5F7F57F1-3458-BD3C-2943-779D3684C8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38" y="1462669"/>
            <a:ext cx="3438251" cy="458433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0D71341F-72B4-1B0C-BD21-680304AF4B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54" y="1462668"/>
            <a:ext cx="3438251" cy="458433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FC682E31-70B3-607A-6345-A931A7D27C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70" y="1457257"/>
            <a:ext cx="3438251" cy="45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81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E1996ED-256C-CD88-5637-8B410B78C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INSPECIONA-RS!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xmlns="" id="{44712FCD-AC5E-2FEB-DB6B-45E969B9F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xmlns="" id="{2E35C5CB-0BFE-307C-AA9C-D3579848B407}"/>
              </a:ext>
            </a:extLst>
          </p:cNvPr>
          <p:cNvSpPr/>
          <p:nvPr/>
        </p:nvSpPr>
        <p:spPr>
          <a:xfrm>
            <a:off x="7050712" y="3148657"/>
            <a:ext cx="3403007" cy="754276"/>
          </a:xfrm>
          <a:prstGeom prst="rect">
            <a:avLst/>
          </a:prstGeom>
          <a:solidFill>
            <a:srgbClr val="99B95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E9FEA87-0DC7-BB7C-5CCE-F2A99875AFDD}"/>
              </a:ext>
            </a:extLst>
          </p:cNvPr>
          <p:cNvSpPr txBox="1"/>
          <p:nvPr/>
        </p:nvSpPr>
        <p:spPr>
          <a:xfrm>
            <a:off x="7217376" y="3148768"/>
            <a:ext cx="3061187" cy="754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92954"/>
                </a:solidFill>
                <a:effectLst/>
                <a:uLnTx/>
                <a:uFillTx/>
                <a:latin typeface="Aileron Regular"/>
                <a:ea typeface="+mn-ea"/>
                <a:cs typeface="Arial" charset="0"/>
              </a:rPr>
              <a:t>Agricultores/Aplicadores</a:t>
            </a:r>
          </a:p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192954"/>
                </a:solidFill>
                <a:effectLst/>
                <a:uLnTx/>
                <a:uFillTx/>
                <a:latin typeface="Aileron Regular"/>
                <a:ea typeface="+mn-ea"/>
                <a:cs typeface="Arial" charset="0"/>
              </a:rPr>
              <a:t>treinados 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E2AF6D99-ADB4-38FE-BDAD-CA3FA6CD40D7}"/>
              </a:ext>
            </a:extLst>
          </p:cNvPr>
          <p:cNvSpPr txBox="1"/>
          <p:nvPr/>
        </p:nvSpPr>
        <p:spPr>
          <a:xfrm>
            <a:off x="5158168" y="1690420"/>
            <a:ext cx="6690610" cy="1370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5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192954"/>
                </a:solidFill>
                <a:effectLst/>
                <a:uLnTx/>
                <a:uFillTx/>
                <a:latin typeface="Aileron Regular Bold"/>
                <a:ea typeface="+mn-ea"/>
                <a:cs typeface="Arial" charset="0"/>
              </a:rPr>
              <a:t>21.528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xmlns="" id="{F0415605-FE99-53C2-7F2D-D00E11F7E8A1}"/>
              </a:ext>
            </a:extLst>
          </p:cNvPr>
          <p:cNvSpPr/>
          <p:nvPr/>
        </p:nvSpPr>
        <p:spPr>
          <a:xfrm>
            <a:off x="910615" y="3166034"/>
            <a:ext cx="2613302" cy="754276"/>
          </a:xfrm>
          <a:prstGeom prst="rect">
            <a:avLst/>
          </a:prstGeom>
          <a:solidFill>
            <a:srgbClr val="99B95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xmlns="" id="{4F9AE607-B173-7E9B-7EA2-722EE45C4CFC}"/>
              </a:ext>
            </a:extLst>
          </p:cNvPr>
          <p:cNvSpPr txBox="1"/>
          <p:nvPr/>
        </p:nvSpPr>
        <p:spPr>
          <a:xfrm>
            <a:off x="1171614" y="3338400"/>
            <a:ext cx="2368489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92954"/>
                </a:solidFill>
                <a:effectLst/>
                <a:uLnTx/>
                <a:uFillTx/>
                <a:latin typeface="Aileron Regular"/>
                <a:ea typeface="+mn-ea"/>
                <a:cs typeface="Arial" charset="0"/>
              </a:rPr>
              <a:t>Treinamentos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2A1E4437-091B-5034-315E-8EB6631D7B3A}"/>
              </a:ext>
            </a:extLst>
          </p:cNvPr>
          <p:cNvSpPr txBox="1"/>
          <p:nvPr/>
        </p:nvSpPr>
        <p:spPr>
          <a:xfrm>
            <a:off x="0" y="1700440"/>
            <a:ext cx="4605079" cy="1370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5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192954"/>
                </a:solidFill>
                <a:effectLst/>
                <a:uLnTx/>
                <a:uFillTx/>
                <a:latin typeface="Aileron Regular Bold"/>
                <a:ea typeface="+mn-ea"/>
                <a:cs typeface="Arial" charset="0"/>
              </a:rPr>
              <a:t>903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xmlns="" id="{6F76DEEF-9B20-EA91-533E-0896ECBC48C2}"/>
              </a:ext>
            </a:extLst>
          </p:cNvPr>
          <p:cNvSpPr/>
          <p:nvPr/>
        </p:nvSpPr>
        <p:spPr>
          <a:xfrm>
            <a:off x="4180969" y="5727037"/>
            <a:ext cx="2613302" cy="754276"/>
          </a:xfrm>
          <a:prstGeom prst="rect">
            <a:avLst/>
          </a:prstGeom>
          <a:solidFill>
            <a:srgbClr val="99B951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xmlns="" id="{0A285B48-5DD2-2219-6469-6114209E7C56}"/>
              </a:ext>
            </a:extLst>
          </p:cNvPr>
          <p:cNvSpPr txBox="1"/>
          <p:nvPr/>
        </p:nvSpPr>
        <p:spPr>
          <a:xfrm>
            <a:off x="4441968" y="5899403"/>
            <a:ext cx="2368489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192954"/>
                </a:solidFill>
                <a:effectLst/>
                <a:uLnTx/>
                <a:uFillTx/>
                <a:latin typeface="Aileron Regular"/>
                <a:ea typeface="+mn-ea"/>
                <a:cs typeface="Arial" charset="0"/>
              </a:rPr>
              <a:t>Inspeções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32315D1B-D34D-3A94-0014-DEB8A70539D1}"/>
              </a:ext>
            </a:extLst>
          </p:cNvPr>
          <p:cNvSpPr txBox="1"/>
          <p:nvPr/>
        </p:nvSpPr>
        <p:spPr>
          <a:xfrm>
            <a:off x="2919293" y="4461206"/>
            <a:ext cx="5828676" cy="1370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5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192954"/>
                </a:solidFill>
                <a:effectLst/>
                <a:uLnTx/>
                <a:uFillTx/>
                <a:latin typeface="Aileron Regular Bold"/>
                <a:ea typeface="+mn-ea"/>
                <a:cs typeface="Arial" charset="0"/>
              </a:rPr>
              <a:t>2,7 mil</a:t>
            </a:r>
          </a:p>
        </p:txBody>
      </p:sp>
    </p:spTree>
    <p:extLst>
      <p:ext uri="{BB962C8B-B14F-4D97-AF65-F5344CB8AC3E}">
        <p14:creationId xmlns:p14="http://schemas.microsoft.com/office/powerpoint/2010/main" val="2688636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684F2A-C74F-A75A-04CE-DACB43945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942F0A-DC05-4547-C06B-3FC5573F8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Programa de Monitora Ferrugem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B5B000C-F6F4-89B6-A55E-2051E94A5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441" y="1899902"/>
            <a:ext cx="3718805" cy="393593"/>
          </a:xfrm>
        </p:spPr>
        <p:txBody>
          <a:bodyPr>
            <a:normAutofit lnSpcReduction="10000"/>
          </a:bodyPr>
          <a:lstStyle/>
          <a:p>
            <a:r>
              <a:rPr lang="pt-BR" b="1" dirty="0">
                <a:solidFill>
                  <a:srgbClr val="002060"/>
                </a:solidFill>
              </a:rPr>
              <a:t>www.emater.tche.br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8ED28B1-CB44-3AAA-ADBC-EF1C99C64E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377" t="54257" r="13197" b="26382"/>
          <a:stretch>
            <a:fillRect/>
          </a:stretch>
        </p:blipFill>
        <p:spPr>
          <a:xfrm>
            <a:off x="0" y="2458386"/>
            <a:ext cx="4197246" cy="124418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EB854D8D-52F8-DDC2-E876-CA178D0E3E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107" t="19034" r="10123" b="2822"/>
          <a:stretch>
            <a:fillRect/>
          </a:stretch>
        </p:blipFill>
        <p:spPr>
          <a:xfrm>
            <a:off x="4593230" y="1712480"/>
            <a:ext cx="6760565" cy="47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72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CA2B496-69A7-CFBC-50D9-3EA1C9D4F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1FD7DB1A-519A-F99D-5EE5-9603FD6CE9A9}"/>
              </a:ext>
            </a:extLst>
          </p:cNvPr>
          <p:cNvSpPr txBox="1"/>
          <p:nvPr/>
        </p:nvSpPr>
        <p:spPr>
          <a:xfrm>
            <a:off x="2351089" y="2205039"/>
            <a:ext cx="7704137" cy="434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00050" marR="0" lvl="0" indent="-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romanUcParenR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   Local de produção e ambiente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II)      Infraestrutura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III)     Insumos na produção primária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IV)     Higiene e saúde dos trabalhadores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V)      Equipamentos e utensílios usados na colheita</a:t>
            </a:r>
            <a:endParaRPr kumimoji="0" lang="pt-BR" altLang="pt-B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VI)     Sistema de produção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VII)   Colheita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VIII)  Pós-colheita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IX)    Comercialização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charset="0"/>
              </a:rPr>
              <a:t>X)     Registros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  <p:sp>
        <p:nvSpPr>
          <p:cNvPr id="44035" name="CaixaDeTexto 1">
            <a:extLst>
              <a:ext uri="{FF2B5EF4-FFF2-40B4-BE49-F238E27FC236}">
                <a16:creationId xmlns:a16="http://schemas.microsoft.com/office/drawing/2014/main" xmlns="" id="{84404E05-DCE7-4C03-518D-59B319C66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4" y="1557339"/>
            <a:ext cx="8785225" cy="5222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PASSOS</a:t>
            </a:r>
            <a:r>
              <a:rPr kumimoji="0" lang="pt-BR" altLang="pt-BR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pt-BR" altLang="pt-BR" sz="2000" b="1" i="1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- protocolos internacionais .</a:t>
            </a:r>
          </a:p>
        </p:txBody>
      </p:sp>
      <p:sp>
        <p:nvSpPr>
          <p:cNvPr id="44036" name="Título 1">
            <a:extLst>
              <a:ext uri="{FF2B5EF4-FFF2-40B4-BE49-F238E27FC236}">
                <a16:creationId xmlns:a16="http://schemas.microsoft.com/office/drawing/2014/main" xmlns="" id="{5F9BEFBB-87B0-45C7-C9B6-98B9B55CE7D3}"/>
              </a:ext>
            </a:extLst>
          </p:cNvPr>
          <p:cNvSpPr txBox="1">
            <a:spLocks/>
          </p:cNvSpPr>
          <p:nvPr/>
        </p:nvSpPr>
        <p:spPr bwMode="auto">
          <a:xfrm>
            <a:off x="1524000" y="474664"/>
            <a:ext cx="8229600" cy="9366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21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812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Boas Práticas Agrícolas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xmlns="" id="{281C486A-7ADC-FC5A-F802-AE7097D60CA2}"/>
              </a:ext>
            </a:extLst>
          </p:cNvPr>
          <p:cNvSpPr/>
          <p:nvPr/>
        </p:nvSpPr>
        <p:spPr bwMode="auto">
          <a:xfrm>
            <a:off x="2086807" y="2917924"/>
            <a:ext cx="5243383" cy="522287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Tx/>
              <a:buFont typeface="Monotype Sorts" pitchFamily="2" charset="2"/>
              <a:buNone/>
              <a:tabLst/>
              <a:defRPr/>
            </a:pPr>
            <a:endParaRPr kumimoji="1" lang="pt-BR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79997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669" y="3851493"/>
            <a:ext cx="4717322" cy="3022983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465174" y="432715"/>
            <a:ext cx="9144000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BIOINSUMOS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7493" y="1779596"/>
            <a:ext cx="4344507" cy="243106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3114"/>
            <a:ext cx="4029805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75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5CCB4E-F6B5-D9FC-76DB-3A2871E83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>
            <a:extLst>
              <a:ext uri="{FF2B5EF4-FFF2-40B4-BE49-F238E27FC236}">
                <a16:creationId xmlns:a16="http://schemas.microsoft.com/office/drawing/2014/main" xmlns="" id="{DB17B47E-E791-9F89-6BE0-CA683B7C5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8213" y="1557339"/>
            <a:ext cx="7772400" cy="1470025"/>
          </a:xfrm>
        </p:spPr>
        <p:txBody>
          <a:bodyPr/>
          <a:lstStyle/>
          <a:p>
            <a:r>
              <a:rPr lang="pt-BR" altLang="pt-BR" sz="8000" b="1"/>
              <a:t>Alimento Seguro </a:t>
            </a:r>
            <a:r>
              <a:rPr lang="pt-BR" altLang="pt-BR"/>
              <a:t/>
            </a:r>
            <a:br>
              <a:rPr lang="pt-BR" altLang="pt-BR"/>
            </a:br>
            <a:r>
              <a:rPr lang="pt-BR" altLang="pt-BR"/>
              <a:t>– Boas Práticas Agrícolas –</a:t>
            </a:r>
            <a:br>
              <a:rPr lang="pt-BR" altLang="pt-BR"/>
            </a:br>
            <a:r>
              <a:rPr lang="pt-BR" altLang="pt-BR"/>
              <a:t> </a:t>
            </a:r>
            <a:r>
              <a:rPr lang="pt-BR" altLang="pt-BR" sz="2800">
                <a:solidFill>
                  <a:srgbClr val="FFFF00"/>
                </a:solidFill>
              </a:rPr>
              <a:t>Emater/RS Ascar – SDR – Ceasa/RS</a:t>
            </a:r>
            <a:r>
              <a:rPr lang="pt-BR" altLang="pt-BR" sz="2800"/>
              <a:t/>
            </a:r>
            <a:br>
              <a:rPr lang="pt-BR" altLang="pt-BR" sz="2800"/>
            </a:br>
            <a:endParaRPr lang="pt-BR" altLang="pt-BR" sz="2800"/>
          </a:p>
        </p:txBody>
      </p:sp>
      <p:sp>
        <p:nvSpPr>
          <p:cNvPr id="16387" name="Subtítulo 2">
            <a:extLst>
              <a:ext uri="{FF2B5EF4-FFF2-40B4-BE49-F238E27FC236}">
                <a16:creationId xmlns:a16="http://schemas.microsoft.com/office/drawing/2014/main" xmlns="" id="{DF68B141-7DA3-0DAE-4DD5-CCB256278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9" y="3886200"/>
            <a:ext cx="7489825" cy="1752600"/>
          </a:xfrm>
        </p:spPr>
        <p:txBody>
          <a:bodyPr/>
          <a:lstStyle/>
          <a:p>
            <a:r>
              <a:rPr lang="pt-BR" altLang="pt-BR">
                <a:solidFill>
                  <a:srgbClr val="FFC000"/>
                </a:solidFill>
              </a:rPr>
              <a:t>Objetivo</a:t>
            </a:r>
            <a:r>
              <a:rPr lang="pt-BR" altLang="pt-BR"/>
              <a:t>: sensibilizar e orientar a cadeia produtiva de hortaliças e frutas sobre a importância de adoção de BOAS PRÁTICAS AGRÍCOLAS.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xmlns="" id="{87E1A883-8177-8E63-71F3-511F5956D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233364"/>
            <a:ext cx="26797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>
            <a:extLst>
              <a:ext uri="{FF2B5EF4-FFF2-40B4-BE49-F238E27FC236}">
                <a16:creationId xmlns:a16="http://schemas.microsoft.com/office/drawing/2014/main" xmlns="" id="{E385BB93-78EA-55D6-1470-99ED3EC17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71438"/>
            <a:ext cx="40671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078A3175-A4EF-4945-064D-0755B00474B5}"/>
              </a:ext>
            </a:extLst>
          </p:cNvPr>
          <p:cNvSpPr/>
          <p:nvPr/>
        </p:nvSpPr>
        <p:spPr>
          <a:xfrm>
            <a:off x="9625014" y="71439"/>
            <a:ext cx="1042987" cy="909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558481"/>
      </p:ext>
    </p:extLst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60" y="2097697"/>
            <a:ext cx="4548798" cy="254732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39" y="2317872"/>
            <a:ext cx="3188956" cy="212065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3021621" y="4899251"/>
            <a:ext cx="5395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Bactérias fixadoras de Nitrogênio</a:t>
            </a:r>
          </a:p>
        </p:txBody>
      </p:sp>
      <p:sp>
        <p:nvSpPr>
          <p:cNvPr id="23" name="object 10"/>
          <p:cNvSpPr/>
          <p:nvPr/>
        </p:nvSpPr>
        <p:spPr>
          <a:xfrm>
            <a:off x="8268677" y="2111375"/>
            <a:ext cx="3126154" cy="25336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ítulo 1"/>
          <p:cNvSpPr txBox="1">
            <a:spLocks/>
          </p:cNvSpPr>
          <p:nvPr/>
        </p:nvSpPr>
        <p:spPr>
          <a:xfrm>
            <a:off x="1465174" y="432715"/>
            <a:ext cx="9144000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Alguns exemplos de uso de </a:t>
            </a:r>
            <a:r>
              <a:rPr kumimoji="0" lang="pt-BR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bioinsumos</a:t>
            </a:r>
            <a:r>
              <a:rPr kumimoji="0" lang="pt-BR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Bahnschrift" panose="020B0502040204020203" pitchFamily="34" charset="0"/>
                <a:ea typeface="+mj-ea"/>
                <a:cs typeface="+mj-cs"/>
              </a:rPr>
              <a:t> na agricultura</a:t>
            </a:r>
          </a:p>
        </p:txBody>
      </p:sp>
    </p:spTree>
    <p:extLst>
      <p:ext uri="{BB962C8B-B14F-4D97-AF65-F5344CB8AC3E}">
        <p14:creationId xmlns:p14="http://schemas.microsoft.com/office/powerpoint/2010/main" val="1463605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A94099-5085-719A-85C9-6B19DB080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BB64E6D2-7D1D-FA48-CD20-A6FD18D53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122" y="2913970"/>
            <a:ext cx="4843038" cy="3281912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C44CFD2F-AEBB-6B09-9C25-7B6041411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80" y="47993"/>
            <a:ext cx="4736123" cy="2988090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xmlns="" id="{18D991AC-C802-854F-E74B-40DAEAE75619}"/>
              </a:ext>
            </a:extLst>
          </p:cNvPr>
          <p:cNvSpPr txBox="1"/>
          <p:nvPr/>
        </p:nvSpPr>
        <p:spPr>
          <a:xfrm>
            <a:off x="1706957" y="6286787"/>
            <a:ext cx="7776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Parasitóides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lagartas – 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Trichogramma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sp.</a:t>
            </a:r>
          </a:p>
        </p:txBody>
      </p:sp>
      <p:pic>
        <p:nvPicPr>
          <p:cNvPr id="4100" name="Picture 4" descr="Lagarta-do-cartucho: saiba o que é e como combatê-la">
            <a:extLst>
              <a:ext uri="{FF2B5EF4-FFF2-40B4-BE49-F238E27FC236}">
                <a16:creationId xmlns:a16="http://schemas.microsoft.com/office/drawing/2014/main" xmlns="" id="{2E0DEF9D-BFC6-7099-F1B0-CD0DD5248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93"/>
            <a:ext cx="4736123" cy="286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17022011198">
            <a:extLst>
              <a:ext uri="{FF2B5EF4-FFF2-40B4-BE49-F238E27FC236}">
                <a16:creationId xmlns:a16="http://schemas.microsoft.com/office/drawing/2014/main" xmlns="" id="{12810D9E-4DBD-B4EF-CE3A-82E7482D2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1421"/>
            <a:ext cx="4736123" cy="334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xmlns="" id="{025CC854-7B52-3893-D7E1-8329547DC0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98" t="3320"/>
          <a:stretch>
            <a:fillRect/>
          </a:stretch>
        </p:blipFill>
        <p:spPr bwMode="auto">
          <a:xfrm>
            <a:off x="9483264" y="107997"/>
            <a:ext cx="2708736" cy="6120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1224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aixaDeTexto 21"/>
          <p:cNvSpPr txBox="1"/>
          <p:nvPr/>
        </p:nvSpPr>
        <p:spPr>
          <a:xfrm>
            <a:off x="1736938" y="6113454"/>
            <a:ext cx="9128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Ácaros predadores: Controle de ácaro rajado em morango</a:t>
            </a:r>
          </a:p>
        </p:txBody>
      </p:sp>
      <p:pic>
        <p:nvPicPr>
          <p:cNvPr id="4098" name="Picture 2" descr="Cultivo de morango: colheita e pós-colhei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31"/>
            <a:ext cx="6910466" cy="45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Ácaros predadores têm eficiência comprovada para manejo biológico de praga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474" y="49831"/>
            <a:ext cx="7754928" cy="453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05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73" y="0"/>
            <a:ext cx="5506427" cy="309844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46" y="3135129"/>
            <a:ext cx="5238750" cy="2847975"/>
          </a:xfrm>
          <a:prstGeom prst="rect">
            <a:avLst/>
          </a:prstGeom>
        </p:spPr>
      </p:pic>
      <p:pic>
        <p:nvPicPr>
          <p:cNvPr id="8" name="Picture 14" descr="Óleo Essencial de Tea Tree (Melaleuca) - Óleos Essenciais | O Guia do Bras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481" y="3397166"/>
            <a:ext cx="4579121" cy="292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www.coisasdaroca.com/wp-content/uploads/2017/02/v-22-e14879622897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1602" y="4425814"/>
            <a:ext cx="1898214" cy="189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751896" y="6062418"/>
            <a:ext cx="3415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Trichoderma</a:t>
            </a: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092994" y="6255304"/>
            <a:ext cx="4691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Extratos/óleos essenciais</a:t>
            </a:r>
          </a:p>
        </p:txBody>
      </p:sp>
      <p:sp>
        <p:nvSpPr>
          <p:cNvPr id="12" name="object 9"/>
          <p:cNvSpPr/>
          <p:nvPr/>
        </p:nvSpPr>
        <p:spPr>
          <a:xfrm>
            <a:off x="3421826" y="441912"/>
            <a:ext cx="1924050" cy="237172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utoShape 6" descr="Oídio na cultura da videira – entenda mais sobre a doença e como controla-l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8" name="Picture 8" descr="Oídio na cultura da videira – entenda mais sobre a doença e como controla-l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46" y="406221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219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AE9AC40-2428-DA62-47E4-05B17566E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3B312EB4-C652-89DA-C0B3-97AA5603ABD9}"/>
              </a:ext>
            </a:extLst>
          </p:cNvPr>
          <p:cNvSpPr txBox="1"/>
          <p:nvPr/>
        </p:nvSpPr>
        <p:spPr>
          <a:xfrm>
            <a:off x="1149928" y="377686"/>
            <a:ext cx="10155381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Exemplos de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Bioinsumos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utilizados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Trichoderma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spp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 Diversas culturas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-  Fungos de solo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Bacillus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thuringiensis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-  Couve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      -  Lagarta da couve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      -  Traça da couve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      -  Broca grande do tomate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       - Traça do tomateiro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Bacillus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subtilis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Bacillus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amyloliquefaciens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Diversas culturas (estufa)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            - Decomposição MO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•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Purpureocillium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lilacinum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Isaria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fumosorosea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Diversas culturas (estufa)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- Controle </a:t>
            </a:r>
            <a:r>
              <a:rPr kumimoji="0" lang="pt-B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nematóides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A4371942-18D3-B3A3-8B31-D5631C2A8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539" y="0"/>
            <a:ext cx="4806461" cy="360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82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3E4AAF-75C4-3C6D-15DF-2D5299564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95" y="560150"/>
            <a:ext cx="5062295" cy="1153805"/>
          </a:xfrm>
          <a:solidFill>
            <a:srgbClr val="002060"/>
          </a:solidFill>
        </p:spPr>
        <p:txBody>
          <a:bodyPr>
            <a:normAutofit/>
          </a:bodyPr>
          <a:lstStyle/>
          <a:p>
            <a:r>
              <a:rPr lang="pt-BR" sz="2574" b="1" dirty="0" err="1">
                <a:solidFill>
                  <a:schemeClr val="bg1"/>
                </a:solidFill>
              </a:rPr>
              <a:t>Beauveria</a:t>
            </a:r>
            <a:r>
              <a:rPr lang="pt-BR" sz="2574" b="1" dirty="0">
                <a:solidFill>
                  <a:schemeClr val="bg1"/>
                </a:solidFill>
              </a:rPr>
              <a:t> – moleque da bananeira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78AFB5EB-9841-9CB8-F409-105B73228A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80" y="211297"/>
            <a:ext cx="4268426" cy="516673"/>
          </a:xfrm>
        </p:spPr>
      </p:pic>
      <p:pic>
        <p:nvPicPr>
          <p:cNvPr id="3" name="Imagem 2" descr="UC Juazeiro do Norte -  Controle Biológioco (moleque da bana.jpg">
            <a:extLst>
              <a:ext uri="{FF2B5EF4-FFF2-40B4-BE49-F238E27FC236}">
                <a16:creationId xmlns:a16="http://schemas.microsoft.com/office/drawing/2014/main" xmlns="" id="{E30FE008-7098-644D-584B-C51291E42D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2114" y="1461101"/>
            <a:ext cx="5919886" cy="3935799"/>
          </a:xfrm>
          <a:prstGeom prst="rect">
            <a:avLst/>
          </a:prstGeom>
        </p:spPr>
      </p:pic>
      <p:pic>
        <p:nvPicPr>
          <p:cNvPr id="4" name="Imagem 3" descr="portada.jpg">
            <a:extLst>
              <a:ext uri="{FF2B5EF4-FFF2-40B4-BE49-F238E27FC236}">
                <a16:creationId xmlns:a16="http://schemas.microsoft.com/office/drawing/2014/main" xmlns="" id="{23FB64EC-32E4-9602-BEC3-F8F2C44382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2210" y="1940246"/>
            <a:ext cx="5022780" cy="195194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90CC21A-349F-9A3E-6425-4EF77FB3E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5588" y="4062781"/>
            <a:ext cx="4194300" cy="279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470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53E4AAF-75C4-3C6D-15DF-2D5299564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807" y="771681"/>
            <a:ext cx="8392393" cy="1113231"/>
          </a:xfrm>
        </p:spPr>
        <p:txBody>
          <a:bodyPr>
            <a:normAutofit fontScale="90000"/>
          </a:bodyPr>
          <a:lstStyle/>
          <a:p>
            <a:pPr marL="42493" defTabSz="1176741">
              <a:defRPr/>
            </a:pPr>
            <a:r>
              <a:rPr lang="pt-BR" sz="4118" i="1" spc="-6" dirty="0">
                <a:solidFill>
                  <a:schemeClr val="accent6">
                    <a:lumMod val="7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/>
            </a:r>
            <a:br>
              <a:rPr lang="pt-BR" sz="4118" i="1" spc="-6" dirty="0">
                <a:solidFill>
                  <a:schemeClr val="accent6">
                    <a:lumMod val="7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r>
              <a:rPr lang="pt-BR" sz="4118" i="1" spc="-6" dirty="0" err="1">
                <a:solidFill>
                  <a:schemeClr val="accent6">
                    <a:lumMod val="7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Bioinsumos</a:t>
            </a:r>
            <a:r>
              <a:rPr lang="pt-BR" sz="4118" i="1" spc="-6" dirty="0">
                <a:solidFill>
                  <a:schemeClr val="accent6">
                    <a:lumMod val="7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na</a:t>
            </a:r>
            <a:r>
              <a:rPr lang="pt-BR" sz="4118" i="1" spc="-64" dirty="0">
                <a:solidFill>
                  <a:schemeClr val="accent6">
                    <a:lumMod val="7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 </a:t>
            </a:r>
            <a:r>
              <a:rPr lang="pt-BR" sz="4118" i="1" spc="-6" dirty="0">
                <a:solidFill>
                  <a:schemeClr val="accent6">
                    <a:lumMod val="7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>agricultura:</a:t>
            </a:r>
            <a:r>
              <a:rPr lang="pt-BR" sz="4118" dirty="0">
                <a:solidFill>
                  <a:schemeClr val="accent6">
                    <a:lumMod val="7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/>
            </a:r>
            <a:br>
              <a:rPr lang="pt-BR" sz="4118" dirty="0">
                <a:solidFill>
                  <a:schemeClr val="accent6">
                    <a:lumMod val="75000"/>
                  </a:schemeClr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8E6039D-A375-0ABA-5243-4A9A317D8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1254" y="1884911"/>
            <a:ext cx="8392393" cy="4292051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.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E4C1003D-2395-C39E-6612-A012EC57DB3F}"/>
              </a:ext>
            </a:extLst>
          </p:cNvPr>
          <p:cNvSpPr txBox="1"/>
          <p:nvPr/>
        </p:nvSpPr>
        <p:spPr>
          <a:xfrm>
            <a:off x="2286864" y="1959503"/>
            <a:ext cx="8206783" cy="3168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86621" lvl="0" indent="0" algn="l" defTabSz="1176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118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A multiplicação de </a:t>
            </a:r>
            <a:r>
              <a:rPr kumimoji="0" lang="pt-BR" sz="4118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microorganismos</a:t>
            </a:r>
            <a:r>
              <a:rPr kumimoji="0" lang="pt-BR" sz="4118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scadia Mono SemiBold" panose="020B0609020000020004" pitchFamily="49" charset="0"/>
                <a:ea typeface="Cascadia Mono SemiBold" panose="020B0609020000020004" pitchFamily="49" charset="0"/>
                <a:cs typeface="Cascadia Mono SemiBold" panose="020B0609020000020004" pitchFamily="49" charset="0"/>
              </a:rPr>
              <a:t> é uma prática milenar – estratégia de fabricação de alimentos e bebidas</a:t>
            </a:r>
            <a:endParaRPr kumimoji="0" sz="4118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scadia Mono SemiBold" panose="020B0609020000020004" pitchFamily="49" charset="0"/>
              <a:ea typeface="Cascadia Mono SemiBold" panose="020B0609020000020004" pitchFamily="49" charset="0"/>
              <a:cs typeface="Cascadia Mono SemiBold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213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869DC1-E10D-DA05-8774-61E37D426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F3C6E25D-DA87-02A6-5794-CFA9867D5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80" y="211297"/>
            <a:ext cx="4268426" cy="516673"/>
          </a:xfr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B5A5A49-3003-77E8-E902-50BF5CC3AC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38" r="722" b="10029"/>
          <a:stretch>
            <a:fillRect/>
          </a:stretch>
        </p:blipFill>
        <p:spPr>
          <a:xfrm>
            <a:off x="135776" y="0"/>
            <a:ext cx="6562408" cy="36178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90B3C64-E3CF-A696-6971-01C0B8552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826" y="2233667"/>
            <a:ext cx="7845398" cy="441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4504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8724" y="55282"/>
            <a:ext cx="5521905" cy="475648"/>
          </a:xfrm>
        </p:spPr>
        <p:txBody>
          <a:bodyPr>
            <a:noAutofit/>
          </a:bodyPr>
          <a:lstStyle/>
          <a:p>
            <a:r>
              <a:rPr lang="pt-BR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Protocolo de </a:t>
            </a:r>
            <a:r>
              <a:rPr lang="pt-BR" sz="14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bioinsumos</a:t>
            </a:r>
            <a:r>
              <a:rPr lang="pt-BR" sz="1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melancia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12972" t="15317" r="5729" b="21965"/>
          <a:stretch/>
        </p:blipFill>
        <p:spPr>
          <a:xfrm>
            <a:off x="-186863" y="608978"/>
            <a:ext cx="12488592" cy="4335417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" y="4452725"/>
            <a:ext cx="3019647" cy="20928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6A21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Inoculação  das mudas</a:t>
            </a: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Tricoderma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    -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Tricodrema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Bacillus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Pseudomonas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-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Additive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triplo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bac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Purpueocilium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–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Additive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purpur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Beauveria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     </a:t>
            </a: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Metarizum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     - 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Additive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fungi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6757515" y="3998417"/>
            <a:ext cx="81624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   P</a:t>
            </a: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disponibilizar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-129873" y="1053065"/>
            <a:ext cx="3339549" cy="120032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Pulverização – 14 dias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Tricoderma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-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Tricodrema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Bacillus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-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Additive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bac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Purpueocilium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–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Additive</a:t>
            </a:r>
            <a:r>
              <a: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800" b="0" i="0" u="none" strike="noStrike" kern="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purpur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7367115" y="4316952"/>
            <a:ext cx="386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Si</a:t>
            </a:r>
            <a:endParaRPr kumimoji="0" lang="pt-BR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cxnSp>
        <p:nvCxnSpPr>
          <p:cNvPr id="12" name="Conector de Seta Reta 11"/>
          <p:cNvCxnSpPr/>
          <p:nvPr/>
        </p:nvCxnSpPr>
        <p:spPr>
          <a:xfrm flipH="1" flipV="1">
            <a:off x="7040880" y="4452724"/>
            <a:ext cx="401826" cy="1642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3266668" y="643719"/>
            <a:ext cx="3339549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Pulverização – 20 dias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Beauveria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Metarizum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Additive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fungi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6057432" y="5129834"/>
            <a:ext cx="5720040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6A21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Pulverização semanal </a:t>
            </a: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Tricoderma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    -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Tricoderma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      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Beauveria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     </a:t>
            </a: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Bacillus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          -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Serenade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        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Metarizum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     - 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Additive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fungi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                                                     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Silicio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            -  Surround 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532122" y="6240034"/>
            <a:ext cx="647395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6A21D">
                    <a:lumMod val="7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Monitoramento</a:t>
            </a: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Bacillus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thuringienses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     -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Dipel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ou ECCB      #     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Promip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-   Parasitoide </a:t>
            </a:r>
            <a:r>
              <a:rPr kumimoji="0" 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Trips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703469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F9DC6C-199E-A41A-666D-5B9CC5A8A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ABAF3DF-4671-0F3C-26B8-484D830E5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705" y="1078922"/>
            <a:ext cx="10515601" cy="1325563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41CA76C1-0085-C9AC-F34D-C4C0F039E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80" y="211297"/>
            <a:ext cx="4268426" cy="516673"/>
          </a:xfr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B7E967A-B23A-6EA0-E4DB-37949EC37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760" y="1078920"/>
            <a:ext cx="4228696" cy="563826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A76EF56-332D-ABA0-2B27-FA26A033F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3305" y="1078921"/>
            <a:ext cx="4228696" cy="56382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AC38BA1-13CF-5877-1BAC-76FFB22D02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901" t="39520" r="57682" b="8282"/>
          <a:stretch>
            <a:fillRect/>
          </a:stretch>
        </p:blipFill>
        <p:spPr>
          <a:xfrm>
            <a:off x="-512925" y="727287"/>
            <a:ext cx="4444911" cy="598989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16472B95-7307-AF64-763D-63D9D637AD24}"/>
              </a:ext>
            </a:extLst>
          </p:cNvPr>
          <p:cNvSpPr txBox="1"/>
          <p:nvPr/>
        </p:nvSpPr>
        <p:spPr>
          <a:xfrm>
            <a:off x="675827" y="1078920"/>
            <a:ext cx="1033705" cy="44871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588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31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BCB1218B-FBB4-198F-5620-5EF51D4BA03F}"/>
              </a:ext>
            </a:extLst>
          </p:cNvPr>
          <p:cNvSpPr txBox="1"/>
          <p:nvPr/>
        </p:nvSpPr>
        <p:spPr>
          <a:xfrm>
            <a:off x="7224403" y="1085733"/>
            <a:ext cx="1191478" cy="44871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5883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31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DEPOIS</a:t>
            </a:r>
          </a:p>
        </p:txBody>
      </p:sp>
    </p:spTree>
    <p:extLst>
      <p:ext uri="{BB962C8B-B14F-4D97-AF65-F5344CB8AC3E}">
        <p14:creationId xmlns:p14="http://schemas.microsoft.com/office/powerpoint/2010/main" val="2693497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EE1034-7561-E509-9223-9C634EE63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B300F35-74D3-AE5B-AE05-9E6ED9A4D3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388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9D0752-CE94-3D59-D493-F89764938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545EBE0-35ED-1140-DD06-6D1FE3BE0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9807" y="771681"/>
            <a:ext cx="8392393" cy="1113231"/>
          </a:xfrm>
        </p:spPr>
        <p:txBody>
          <a:bodyPr>
            <a:normAutofit fontScale="90000"/>
          </a:bodyPr>
          <a:lstStyle/>
          <a:p>
            <a:pPr marL="42493" defTabSz="1176741">
              <a:defRPr/>
            </a:pPr>
            <a:r>
              <a:rPr lang="pt-BR" sz="4118" i="1" spc="-6" dirty="0">
                <a:solidFill>
                  <a:srgbClr val="00206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  <a:t/>
            </a:r>
            <a:br>
              <a:rPr lang="pt-BR" sz="4118" i="1" spc="-6" dirty="0">
                <a:solidFill>
                  <a:srgbClr val="002060"/>
                </a:solidFill>
                <a:latin typeface="Cascadia Code" panose="020B0609020000020004" pitchFamily="49" charset="0"/>
                <a:ea typeface="Cascadia Code" panose="020B0609020000020004" pitchFamily="49" charset="0"/>
                <a:cs typeface="Cascadia Code" panose="020B0609020000020004" pitchFamily="49" charset="0"/>
              </a:rPr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4442052-CBD8-EA76-0A62-FEF724EC5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/>
              <a:t>.</a:t>
            </a:r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xmlns="" id="{2536C320-0860-6C9F-390E-50AFA96079E8}"/>
              </a:ext>
            </a:extLst>
          </p:cNvPr>
          <p:cNvSpPr txBox="1"/>
          <p:nvPr/>
        </p:nvSpPr>
        <p:spPr>
          <a:xfrm>
            <a:off x="1411877" y="2141372"/>
            <a:ext cx="9081770" cy="7129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86621" lvl="0" indent="0" algn="ctr" defTabSz="1176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6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scadia Code" panose="020B0609020000020004" pitchFamily="49" charset="0"/>
              <a:ea typeface="Cascadia Code" panose="020B0609020000020004" pitchFamily="49" charset="0"/>
              <a:cs typeface="Cascadia Code" panose="020B0609020000020004" pitchFamily="49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60B87410-BCA0-5573-02A3-8B1BC545D2F8}"/>
              </a:ext>
            </a:extLst>
          </p:cNvPr>
          <p:cNvSpPr txBox="1">
            <a:spLocks/>
          </p:cNvSpPr>
          <p:nvPr/>
        </p:nvSpPr>
        <p:spPr>
          <a:xfrm>
            <a:off x="1819199" y="353421"/>
            <a:ext cx="10590370" cy="1470885"/>
          </a:xfrm>
          <a:prstGeom prst="rect">
            <a:avLst/>
          </a:prstGeom>
        </p:spPr>
        <p:txBody>
          <a:bodyPr vert="horz" lIns="77840" tIns="38920" rIns="77840" bIns="38920" rtlCol="0" anchor="ctr">
            <a:normAutofit/>
          </a:bodyPr>
          <a:lstStyle>
            <a:lvl1pPr algn="l" defTabSz="6048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00" b="1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6048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732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B03DFEB-FA9A-79FE-239A-6CDFB566748A}"/>
              </a:ext>
            </a:extLst>
          </p:cNvPr>
          <p:cNvSpPr txBox="1">
            <a:spLocks/>
          </p:cNvSpPr>
          <p:nvPr/>
        </p:nvSpPr>
        <p:spPr>
          <a:xfrm>
            <a:off x="1411877" y="1089146"/>
            <a:ext cx="9655447" cy="5824296"/>
          </a:xfrm>
          <a:prstGeom prst="rect">
            <a:avLst/>
          </a:prstGeom>
        </p:spPr>
        <p:txBody>
          <a:bodyPr vert="horz" lIns="117671" tIns="58835" rIns="117671" bIns="58835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1278" marR="0" lvl="0" indent="-441278" algn="l" defTabSz="5883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Desenvolvimento de novas práticas viáveis, especialmente na agricultura orgânica;</a:t>
            </a:r>
          </a:p>
          <a:p>
            <a:pPr marL="441278" marR="0" lvl="0" indent="-441278" algn="l" defTabSz="5883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Redução do custo de produção;</a:t>
            </a:r>
          </a:p>
          <a:p>
            <a:pPr marL="441278" marR="0" lvl="0" indent="-441278" algn="l" defTabSz="5883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Maior consciência ambiental (consumidores, produtores e gestores públicos); </a:t>
            </a:r>
          </a:p>
          <a:p>
            <a:pPr marL="441278" marR="0" lvl="0" indent="-441278" algn="l" defTabSz="5883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Crise energética (mudanças na matriz energética);</a:t>
            </a:r>
          </a:p>
          <a:p>
            <a:pPr marL="441278" marR="0" lvl="0" indent="-441278" algn="l" defTabSz="5883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Mercados novos e mais exigentes para produtos cultivados de forma mais sustentável;</a:t>
            </a:r>
          </a:p>
          <a:p>
            <a:pPr marL="441278" marR="0" lvl="0" indent="-441278" algn="l" defTabSz="5883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Uso tanto na produção orgânica como convencional;</a:t>
            </a:r>
          </a:p>
          <a:p>
            <a:pPr marL="441278" marR="0" lvl="0" indent="-441278" algn="l" defTabSz="5883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Nacional de </a:t>
            </a: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Bioinsumos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/ Pronara;</a:t>
            </a:r>
          </a:p>
          <a:p>
            <a:pPr marL="441278" marR="0" lvl="0" indent="-441278" algn="l" defTabSz="58837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Mitigação das mudanças climáticas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D684FC14-93EF-7DA2-5C9C-F27DCCBF6B2F}"/>
              </a:ext>
            </a:extLst>
          </p:cNvPr>
          <p:cNvSpPr txBox="1"/>
          <p:nvPr/>
        </p:nvSpPr>
        <p:spPr>
          <a:xfrm>
            <a:off x="1411877" y="367672"/>
            <a:ext cx="95758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1767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Estímulos para avançar no uso de </a:t>
            </a:r>
            <a:r>
              <a:rPr kumimoji="0" lang="pt-B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Bioinsumos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9841548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871C1A-9C9E-5D0D-0E31-DD4A328E5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99868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Capacitação de Técnicos e de Agricultores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8589706-DDAF-A32C-06EB-F9D09A60F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71115"/>
            <a:ext cx="9144000" cy="1057885"/>
          </a:xfrm>
        </p:spPr>
        <p:txBody>
          <a:bodyPr>
            <a:normAutofit/>
          </a:bodyPr>
          <a:lstStyle/>
          <a:p>
            <a:r>
              <a:rPr lang="pt-BR" sz="3200" b="1" dirty="0"/>
              <a:t>Seminários, Cursos, Dias de Campo e </a:t>
            </a:r>
            <a:r>
              <a:rPr lang="pt-BR" sz="3200" b="1" dirty="0" err="1"/>
              <a:t>URTs</a:t>
            </a:r>
            <a:r>
              <a:rPr lang="pt-BR" sz="3200" b="1" dirty="0"/>
              <a:t> (Unidades de Referência Técnica)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F967939-2FAE-A85E-358E-A2077C2EE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708" y="3979871"/>
            <a:ext cx="3641317" cy="2733877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9083617D-56CC-1870-1D81-9942963BB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841" y="3979871"/>
            <a:ext cx="3646292" cy="273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0159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F9E1932-C481-EBC4-3225-A3F61575B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79" y="54571"/>
            <a:ext cx="6242998" cy="67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769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810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70528D76-5E14-0A85-E55D-82C19F68B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062" y="0"/>
            <a:ext cx="4404937" cy="660740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B6934BD-C78C-1011-7681-9C1B0D057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1" y="0"/>
            <a:ext cx="4870939" cy="686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183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E1B5CA7-B293-69CA-DC96-2BCE44F1D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271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1803948-4930-8B1A-D555-B6324EE441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698" y="0"/>
            <a:ext cx="4297999" cy="610186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3D5772AA-3ADF-4213-3667-FA218FF7D87A}"/>
              </a:ext>
            </a:extLst>
          </p:cNvPr>
          <p:cNvSpPr txBox="1"/>
          <p:nvPr/>
        </p:nvSpPr>
        <p:spPr>
          <a:xfrm>
            <a:off x="422031" y="6277708"/>
            <a:ext cx="114651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 de divulgação e sensibilização para agricultores (divulgado no âmbito do Programa ABC)</a:t>
            </a:r>
          </a:p>
        </p:txBody>
      </p:sp>
    </p:spTree>
    <p:extLst>
      <p:ext uri="{BB962C8B-B14F-4D97-AF65-F5344CB8AC3E}">
        <p14:creationId xmlns:p14="http://schemas.microsoft.com/office/powerpoint/2010/main" val="180551690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7394" y="290984"/>
            <a:ext cx="10515600" cy="1325563"/>
          </a:xfrm>
        </p:spPr>
        <p:txBody>
          <a:bodyPr/>
          <a:lstStyle/>
          <a:p>
            <a:r>
              <a:rPr lang="pt-BR" b="1" dirty="0">
                <a:solidFill>
                  <a:srgbClr val="FF0000"/>
                </a:solidFill>
              </a:rPr>
              <a:t>Estratégias/Ações: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87394" y="1616547"/>
            <a:ext cx="10453817" cy="4351338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pt-BR" sz="4000" dirty="0"/>
              <a:t>Grupo temático sobre </a:t>
            </a:r>
            <a:r>
              <a:rPr lang="pt-BR" sz="4000" dirty="0" err="1"/>
              <a:t>Bioinsumos</a:t>
            </a:r>
            <a:r>
              <a:rPr lang="pt-BR" sz="4000" dirty="0"/>
              <a:t>, com técnicos de todas as regiões, (regionais e municipais), sob a coordenação da GET;</a:t>
            </a:r>
          </a:p>
          <a:p>
            <a:pPr>
              <a:spcAft>
                <a:spcPts val="600"/>
              </a:spcAft>
            </a:pPr>
            <a:r>
              <a:rPr lang="pt-BR" sz="4000" dirty="0"/>
              <a:t>Capacitação como processo permanente e continuado – interna e de agricultores (conforme exemplos acima);</a:t>
            </a:r>
          </a:p>
          <a:p>
            <a:pPr>
              <a:spcAft>
                <a:spcPts val="600"/>
              </a:spcAft>
            </a:pPr>
            <a:r>
              <a:rPr lang="pt-BR" sz="4000" dirty="0"/>
              <a:t>Implantação e acompanhamento de Unidades de Referência nas regiões.</a:t>
            </a:r>
          </a:p>
          <a:p>
            <a:pPr>
              <a:spcAft>
                <a:spcPts val="600"/>
              </a:spcAft>
            </a:pPr>
            <a:r>
              <a:rPr lang="pt-BR" sz="4000" dirty="0"/>
              <a:t>Aplicativo </a:t>
            </a:r>
            <a:r>
              <a:rPr lang="pt-BR" sz="4000" dirty="0" err="1"/>
              <a:t>Bioinsumos</a:t>
            </a:r>
            <a:r>
              <a:rPr lang="pt-BR" sz="4000" dirty="0"/>
              <a:t> como ferramenta básica de consulta rápida</a:t>
            </a:r>
          </a:p>
          <a:p>
            <a:pPr>
              <a:spcAft>
                <a:spcPts val="600"/>
              </a:spcAft>
            </a:pPr>
            <a:endParaRPr lang="pt-BR" dirty="0"/>
          </a:p>
          <a:p>
            <a:pPr>
              <a:spcAft>
                <a:spcPts val="600"/>
              </a:spcAft>
            </a:pPr>
            <a:endParaRPr lang="pt-BR" dirty="0"/>
          </a:p>
          <a:p>
            <a:pPr>
              <a:spcAft>
                <a:spcPts val="600"/>
              </a:spcAft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77568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E5AFE493-6A1A-AC12-BDA9-24AD06626EE3}"/>
              </a:ext>
            </a:extLst>
          </p:cNvPr>
          <p:cNvSpPr txBox="1"/>
          <p:nvPr/>
        </p:nvSpPr>
        <p:spPr>
          <a:xfrm>
            <a:off x="1371600" y="498967"/>
            <a:ext cx="9952893" cy="5860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Desafios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Falta pesquisa aplicada em </a:t>
            </a:r>
            <a:r>
              <a:rPr kumimoji="0" lang="pt-B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bioinsumos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para responder demandas específicas por cultura e, assim, e</a:t>
            </a:r>
            <a:r>
              <a:rPr kumimoji="0" lang="pt-B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stabelecer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protocolos de manejo e aplicação de </a:t>
            </a:r>
            <a:r>
              <a:rPr kumimoji="0" lang="pt-B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bioinsumos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Definir/construir indicadores de monitoramento;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Regulamentação da Lei de </a:t>
            </a:r>
            <a:r>
              <a:rPr kumimoji="0" lang="pt-B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Bioinsumos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especialmente no que se refere à produção </a:t>
            </a:r>
            <a:r>
              <a:rPr kumimoji="0" lang="pt-B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pt-B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farm</a:t>
            </a:r>
            <a:r>
              <a:rPr kumimoji="0" lang="pt-BR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(Lei 15.070, aprovada em 2024, cuja regulamentação está em debate)</a:t>
            </a:r>
            <a:endParaRPr kumimoji="0" lang="pt-BR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8677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8985B0D-7F7B-5099-8523-07BA93D11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>
            <a:extLst>
              <a:ext uri="{FF2B5EF4-FFF2-40B4-BE49-F238E27FC236}">
                <a16:creationId xmlns:a16="http://schemas.microsoft.com/office/drawing/2014/main" xmlns="" id="{9E032334-9010-EFFC-491D-EDE88B435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8213" y="1557339"/>
            <a:ext cx="7772400" cy="1470025"/>
          </a:xfrm>
        </p:spPr>
        <p:txBody>
          <a:bodyPr/>
          <a:lstStyle/>
          <a:p>
            <a:r>
              <a:rPr lang="pt-BR" altLang="pt-BR" sz="8000" b="1"/>
              <a:t>Alimento Seguro </a:t>
            </a:r>
            <a:r>
              <a:rPr lang="pt-BR" altLang="pt-BR"/>
              <a:t/>
            </a:r>
            <a:br>
              <a:rPr lang="pt-BR" altLang="pt-BR"/>
            </a:br>
            <a:r>
              <a:rPr lang="pt-BR" altLang="pt-BR"/>
              <a:t>– Boas Práticas Agrícolas –</a:t>
            </a:r>
            <a:br>
              <a:rPr lang="pt-BR" altLang="pt-BR"/>
            </a:br>
            <a:r>
              <a:rPr lang="pt-BR" altLang="pt-BR"/>
              <a:t> </a:t>
            </a:r>
            <a:r>
              <a:rPr lang="pt-BR" altLang="pt-BR" sz="2800">
                <a:solidFill>
                  <a:srgbClr val="FFFF00"/>
                </a:solidFill>
              </a:rPr>
              <a:t>Emater/RS Ascar – SDR – Ceasa/RS</a:t>
            </a:r>
            <a:r>
              <a:rPr lang="pt-BR" altLang="pt-BR" sz="2800"/>
              <a:t/>
            </a:r>
            <a:br>
              <a:rPr lang="pt-BR" altLang="pt-BR" sz="2800"/>
            </a:br>
            <a:endParaRPr lang="pt-BR" altLang="pt-BR" sz="2800"/>
          </a:p>
        </p:txBody>
      </p:sp>
      <p:sp>
        <p:nvSpPr>
          <p:cNvPr id="16387" name="Subtítulo 2">
            <a:extLst>
              <a:ext uri="{FF2B5EF4-FFF2-40B4-BE49-F238E27FC236}">
                <a16:creationId xmlns:a16="http://schemas.microsoft.com/office/drawing/2014/main" xmlns="" id="{E3EE7A10-50E9-CB4C-ABE1-8DD1D901B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9" y="3886200"/>
            <a:ext cx="7489825" cy="1752600"/>
          </a:xfrm>
        </p:spPr>
        <p:txBody>
          <a:bodyPr/>
          <a:lstStyle/>
          <a:p>
            <a:r>
              <a:rPr lang="pt-BR" altLang="pt-BR">
                <a:solidFill>
                  <a:srgbClr val="FFC000"/>
                </a:solidFill>
              </a:rPr>
              <a:t>Objetivo</a:t>
            </a:r>
            <a:r>
              <a:rPr lang="pt-BR" altLang="pt-BR"/>
              <a:t>: sensibilizar e orientar a cadeia produtiva de hortaliças e frutas sobre a importância de adoção de BOAS PRÁTICAS AGRÍCOLAS.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xmlns="" id="{6EB157BF-BDB1-A2BF-3482-A3059BC13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233364"/>
            <a:ext cx="26797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>
            <a:extLst>
              <a:ext uri="{FF2B5EF4-FFF2-40B4-BE49-F238E27FC236}">
                <a16:creationId xmlns:a16="http://schemas.microsoft.com/office/drawing/2014/main" xmlns="" id="{CA90D5E1-6891-ADA7-323D-41891F375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71438"/>
            <a:ext cx="406717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5F168738-ECFD-7032-BD46-1D8108E94800}"/>
              </a:ext>
            </a:extLst>
          </p:cNvPr>
          <p:cNvSpPr/>
          <p:nvPr/>
        </p:nvSpPr>
        <p:spPr>
          <a:xfrm>
            <a:off x="9625014" y="71439"/>
            <a:ext cx="1042987" cy="909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905568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8242444-41DB-4259-6491-393E16BB4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F22D99D-0779-26BC-FD36-66AAEA470DC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4E78C33D-7B70-8234-424B-5F3F20599C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1E05275B-69EB-8A22-C262-79C0B24FCE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61" t="12037" r="8401" b="23"/>
          <a:stretch>
            <a:fillRect/>
          </a:stretch>
        </p:blipFill>
        <p:spPr>
          <a:xfrm>
            <a:off x="194872" y="84345"/>
            <a:ext cx="11800430" cy="65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068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E922170-0393-A680-D91B-8D748A387C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235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9126AF3-98C8-120C-0D1B-D30019E587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C753F90-AF2B-1874-5792-F736D1A5E1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4B88AB20-FBDD-6649-5631-15404993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61" t="12037" r="8401" b="23"/>
          <a:stretch>
            <a:fillRect/>
          </a:stretch>
        </p:blipFill>
        <p:spPr>
          <a:xfrm>
            <a:off x="194872" y="84345"/>
            <a:ext cx="11800430" cy="657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10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01" y="2388211"/>
            <a:ext cx="2139484" cy="534871"/>
          </a:xfrm>
          <a:prstGeom prst="rect">
            <a:avLst/>
          </a:prstGeom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28" y="1249285"/>
            <a:ext cx="1939165" cy="755590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23" y="974754"/>
            <a:ext cx="1606770" cy="1053947"/>
          </a:xfrm>
          <a:prstGeom prst="rect">
            <a:avLst/>
          </a:prstGeom>
        </p:spPr>
      </p:pic>
      <p:pic>
        <p:nvPicPr>
          <p:cNvPr id="8" name="Imagem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82" y="1479024"/>
            <a:ext cx="2591316" cy="67503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4836" y="2154054"/>
            <a:ext cx="1915783" cy="1325878"/>
          </a:xfrm>
          <a:prstGeom prst="rect">
            <a:avLst/>
          </a:prstGeom>
        </p:spPr>
      </p:pic>
      <p:pic>
        <p:nvPicPr>
          <p:cNvPr id="5" name="Imagem 4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728" y="1100107"/>
            <a:ext cx="2405784" cy="1053947"/>
          </a:xfrm>
          <a:prstGeom prst="rect">
            <a:avLst/>
          </a:prstGeom>
        </p:spPr>
      </p:pic>
      <p:pic>
        <p:nvPicPr>
          <p:cNvPr id="4" name="Imagem 3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396" y="2090495"/>
            <a:ext cx="2591315" cy="1562390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3060414" y="326016"/>
            <a:ext cx="948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Articulação para o Desenvolvimento Rural do Litoral Norte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194559" y="3794760"/>
            <a:ext cx="7132321" cy="28623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Estava estruturado em organização de entidades com ação na área rural que envolvia estas entidades.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Objetivo era construir participação e ações sobre temas priorizados para desenvolvimento rural do litoral norte gaúcho.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Foram indicados grupos de trabalhos para atuar sobre temas que foram considerados estruturais – quando o grupo de trabalho sobre fruticultura do litoral norte</a:t>
            </a:r>
          </a:p>
        </p:txBody>
      </p:sp>
    </p:spTree>
    <p:extLst>
      <p:ext uri="{BB962C8B-B14F-4D97-AF65-F5344CB8AC3E}">
        <p14:creationId xmlns:p14="http://schemas.microsoft.com/office/powerpoint/2010/main" val="7880919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-653347"/>
            <a:ext cx="12790312" cy="7194551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456432" y="329184"/>
            <a:ext cx="361188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Reunião: Grupo de trabalho </a:t>
            </a:r>
          </a:p>
        </p:txBody>
      </p:sp>
    </p:spTree>
    <p:extLst>
      <p:ext uri="{BB962C8B-B14F-4D97-AF65-F5344CB8AC3E}">
        <p14:creationId xmlns:p14="http://schemas.microsoft.com/office/powerpoint/2010/main" val="23820865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122" y="2526772"/>
            <a:ext cx="7459132" cy="419576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819" y="0"/>
            <a:ext cx="6245898" cy="351331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477" y="3899959"/>
            <a:ext cx="10035821" cy="564514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t="13569" r="24096" b="5306"/>
          <a:stretch/>
        </p:blipFill>
        <p:spPr>
          <a:xfrm>
            <a:off x="0" y="733778"/>
            <a:ext cx="5689600" cy="342053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20122" y="188536"/>
            <a:ext cx="556947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Live via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Facebook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tema rastreabilidade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4384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362435" cy="5521826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B5B88F04-D1E4-7048-3766-89ECACA16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793" y="1336174"/>
            <a:ext cx="5674858" cy="756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896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7458"/>
            <a:ext cx="12192000" cy="54864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233864" y="452718"/>
            <a:ext cx="362413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Reunião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Cooperdompedro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58423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375698"/>
            <a:ext cx="8955024" cy="671626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233864" y="452718"/>
            <a:ext cx="705313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Reunião Arroio dos Mengue – Dom Pedro de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Alcantara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9743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-857250"/>
            <a:ext cx="15240000" cy="857250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233863" y="452718"/>
            <a:ext cx="566503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Reunião Emater /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Epagri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 Embrapa Fruticultura</a:t>
            </a:r>
          </a:p>
        </p:txBody>
      </p:sp>
    </p:spTree>
    <p:extLst>
      <p:ext uri="{BB962C8B-B14F-4D97-AF65-F5344CB8AC3E}">
        <p14:creationId xmlns:p14="http://schemas.microsoft.com/office/powerpoint/2010/main" val="21687908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1829D0-AC63-1CED-9886-89F4857F1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3707CC83-D50C-7E3A-3B38-52C72EAB6285}"/>
              </a:ext>
            </a:extLst>
          </p:cNvPr>
          <p:cNvSpPr txBox="1"/>
          <p:nvPr/>
        </p:nvSpPr>
        <p:spPr>
          <a:xfrm>
            <a:off x="1552575" y="654544"/>
            <a:ext cx="9495176" cy="916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Resultados Monitoramento de Resíduos de Agrotóxicos (CEASA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                       2023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401A5E1-B894-3DF1-0D7F-67EE8470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63" y="1571398"/>
            <a:ext cx="1866900" cy="419442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BE31F40C-D59A-EFFD-D708-7E918C9A87F6}"/>
              </a:ext>
            </a:extLst>
          </p:cNvPr>
          <p:cNvSpPr txBox="1"/>
          <p:nvPr/>
        </p:nvSpPr>
        <p:spPr>
          <a:xfrm>
            <a:off x="1017458" y="5417593"/>
            <a:ext cx="9239250" cy="1211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      10 amostras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      0,0 % de insatisfatórias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651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09DCE0-EEB8-8910-10E3-B7749C851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ADE49131-C3CD-C277-6F4A-27ECC642D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501" y="2388211"/>
            <a:ext cx="2139484" cy="53487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694407E-3773-D6D7-1A29-56BCB3EADD8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28" y="1249285"/>
            <a:ext cx="1939165" cy="75559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D0AD286-5734-C5E6-C077-38204974749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23" y="974754"/>
            <a:ext cx="1606770" cy="105394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068B519-5067-399E-F73B-ED05D2E9332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782" y="1479024"/>
            <a:ext cx="2591316" cy="67503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82F4F247-1E98-2B8B-0972-F484EEE36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4836" y="2154054"/>
            <a:ext cx="1915783" cy="132587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931B32C0-1CA7-87B3-587D-A0B05786009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728" y="1100107"/>
            <a:ext cx="2405784" cy="105394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12A5888-759D-8E3C-7D68-39D67B1E9F9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396" y="2090495"/>
            <a:ext cx="2591315" cy="1562390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61ACBA3E-D03E-2176-E71D-C719F6A803B9}"/>
              </a:ext>
            </a:extLst>
          </p:cNvPr>
          <p:cNvSpPr txBox="1"/>
          <p:nvPr/>
        </p:nvSpPr>
        <p:spPr>
          <a:xfrm>
            <a:off x="3060414" y="326016"/>
            <a:ext cx="948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Articulação para o Desenvolvimento Rural do Litoral Norte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1A528204-F231-DDE5-0B03-DE0BEDE31101}"/>
              </a:ext>
            </a:extLst>
          </p:cNvPr>
          <p:cNvSpPr txBox="1"/>
          <p:nvPr/>
        </p:nvSpPr>
        <p:spPr>
          <a:xfrm>
            <a:off x="2194559" y="3794760"/>
            <a:ext cx="7132321" cy="28623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Estava estruturado em organização de entidades com ação na área rural que envolvia estas entidades.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Objetivo era construir participação e ações sobre temas priorizados para desenvolvimento rural do litoral norte gaúcho.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Foram indicados grupos de trabalhos para atuar sobre temas que foram considerados estruturais – quando o grupo de trabalho sobre fruticultura do litoral norte</a:t>
            </a:r>
          </a:p>
        </p:txBody>
      </p:sp>
    </p:spTree>
    <p:extLst>
      <p:ext uri="{BB962C8B-B14F-4D97-AF65-F5344CB8AC3E}">
        <p14:creationId xmlns:p14="http://schemas.microsoft.com/office/powerpoint/2010/main" val="324450744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29F6D71-6D95-B230-6B9F-A1A905F4B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20B1781-B978-0A83-2844-939DC75696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487" b="13661"/>
          <a:stretch>
            <a:fillRect/>
          </a:stretch>
        </p:blipFill>
        <p:spPr>
          <a:xfrm>
            <a:off x="344773" y="0"/>
            <a:ext cx="5061679" cy="682559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AD3F51B-D0F8-DDF5-FCF7-FF6DC9543A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0" t="47274" r="66881" b="41148"/>
          <a:stretch>
            <a:fillRect/>
          </a:stretch>
        </p:blipFill>
        <p:spPr>
          <a:xfrm>
            <a:off x="6043537" y="1671368"/>
            <a:ext cx="4622794" cy="324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283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8CA5DE-71D3-52E6-7E75-A9C8A7E1C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E2349D37-3989-11D6-B9A7-288A76905479}"/>
              </a:ext>
            </a:extLst>
          </p:cNvPr>
          <p:cNvSpPr/>
          <p:nvPr/>
        </p:nvSpPr>
        <p:spPr>
          <a:xfrm>
            <a:off x="456393" y="841798"/>
            <a:ext cx="11056053" cy="1438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778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778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3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7784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54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xmlns="" id="{FBD9A2B1-A7B9-622B-4444-7C46DE30C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730"/>
            <a:ext cx="3951514" cy="66294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09F8A0EB-9F76-C9B8-E687-E0BA986C5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457" y="895188"/>
            <a:ext cx="1417538" cy="64667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5D223299-B556-E77B-6CEA-5E5C9A51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508" y="1749265"/>
            <a:ext cx="967125" cy="96517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E7C6DB6C-C90A-B369-72B4-1C27B87DDB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297" y="3117447"/>
            <a:ext cx="1295169" cy="58282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5472ACC4-4960-2008-B810-1033B2C160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514" y="4658185"/>
            <a:ext cx="967126" cy="743079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248E4F90-62F3-DA35-6A17-72A4E80512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6442" y="3232812"/>
            <a:ext cx="982387" cy="977028"/>
          </a:xfrm>
          <a:prstGeom prst="rect">
            <a:avLst/>
          </a:prstGeom>
        </p:spPr>
      </p:pic>
      <p:pic>
        <p:nvPicPr>
          <p:cNvPr id="18" name="Picture 4" descr="SDR alerta para o encerramento das inscrições para Feira da Agricultura  Familiar na Expointer - Secretaria da Agricultura, Pecuária, Produção  Sustentável e Irrigação">
            <a:extLst>
              <a:ext uri="{FF2B5EF4-FFF2-40B4-BE49-F238E27FC236}">
                <a16:creationId xmlns:a16="http://schemas.microsoft.com/office/drawing/2014/main" xmlns="" id="{F66EAB20-DF78-C20E-9ECA-232A07EC0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008" y="814493"/>
            <a:ext cx="1293108" cy="72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Programa Agrofamília: saiba como se inscrever nos projetos de  agroindústrias, pescadores artesanais e quilombolas - Secretaria de  Desenvolvimento Rural">
            <a:extLst>
              <a:ext uri="{FF2B5EF4-FFF2-40B4-BE49-F238E27FC236}">
                <a16:creationId xmlns:a16="http://schemas.microsoft.com/office/drawing/2014/main" xmlns="" id="{8AA6E0EC-9E25-6CE4-E32E-3415D0364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146" y="4513896"/>
            <a:ext cx="1242268" cy="6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PROGRAMA MILHO 100%: PERÍODO DE SOLICITAÇÃO VAI ATÉ 18 DE JUNHO -  Prefeitura Municipal de Ibirubá">
            <a:extLst>
              <a:ext uri="{FF2B5EF4-FFF2-40B4-BE49-F238E27FC236}">
                <a16:creationId xmlns:a16="http://schemas.microsoft.com/office/drawing/2014/main" xmlns="" id="{E9EB6E2D-57D2-B17E-76FD-0884A3959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528" y="895188"/>
            <a:ext cx="835499" cy="118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F996E1FF-64EF-69A3-9CD2-168A4CA8BEC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183" y="2389076"/>
            <a:ext cx="1183495" cy="114633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BAED4253-BE41-C91B-98CE-A30739A376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022" y="1733940"/>
            <a:ext cx="1675462" cy="1047164"/>
          </a:xfrm>
          <a:prstGeom prst="rect">
            <a:avLst/>
          </a:prstGeom>
        </p:spPr>
      </p:pic>
      <p:pic>
        <p:nvPicPr>
          <p:cNvPr id="23" name="Picture 2" descr="Secretaria da Agricultura RS (@agricultura.rs) • Instagram photos and videos">
            <a:extLst>
              <a:ext uri="{FF2B5EF4-FFF2-40B4-BE49-F238E27FC236}">
                <a16:creationId xmlns:a16="http://schemas.microsoft.com/office/drawing/2014/main" xmlns="" id="{E2183EA5-2237-15EB-F0E2-E47C69D4C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13" y="1635994"/>
            <a:ext cx="1596489" cy="1768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xmlns="" id="{A21C9CEC-6EC8-C2BE-ED6C-C4A15D545E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12532" y="5962812"/>
            <a:ext cx="1442368" cy="453892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7B6763A3-C331-CA5C-D089-9C119FBDC09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92297" y="4105498"/>
            <a:ext cx="988788" cy="826311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xmlns="" id="{AA237BFC-A2E0-2DB2-2882-EBFFF0ACBA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756" y="5546547"/>
            <a:ext cx="1350152" cy="749387"/>
          </a:xfrm>
          <a:prstGeom prst="rect">
            <a:avLst/>
          </a:prstGeom>
        </p:spPr>
      </p:pic>
      <p:pic>
        <p:nvPicPr>
          <p:cNvPr id="28" name="Picture 14" descr="MDA e Conab querem aumentar orçamento do PAA para 2025">
            <a:extLst>
              <a:ext uri="{FF2B5EF4-FFF2-40B4-BE49-F238E27FC236}">
                <a16:creationId xmlns:a16="http://schemas.microsoft.com/office/drawing/2014/main" xmlns="" id="{2C3282F2-1D51-3CFB-F981-FA4B6925F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323" y="2662636"/>
            <a:ext cx="1341186" cy="74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Inscrições para o Encontro Nacional do PNAE começam nesta quarta-feira, 4  de dezembro — Fundo Nacional de Desenvolvimento da Educação">
            <a:extLst>
              <a:ext uri="{FF2B5EF4-FFF2-40B4-BE49-F238E27FC236}">
                <a16:creationId xmlns:a16="http://schemas.microsoft.com/office/drawing/2014/main" xmlns="" id="{31C5DA7F-4613-795F-AC3F-4877BB1DD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413" y="733375"/>
            <a:ext cx="1748818" cy="93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xmlns="" id="{65D582C6-C33E-3A4F-5F34-F25B9A61E28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986" y="3383341"/>
            <a:ext cx="2112064" cy="205613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xmlns="" id="{DB3FBC97-288C-8752-4423-B241711510F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60" y="4489661"/>
            <a:ext cx="1299332" cy="1227057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xmlns="" id="{1E2944B3-8903-1802-27FD-5F363D65166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 l="58280" t="32235" r="26324" b="59815"/>
          <a:stretch>
            <a:fillRect/>
          </a:stretch>
        </p:blipFill>
        <p:spPr>
          <a:xfrm>
            <a:off x="3454963" y="5830757"/>
            <a:ext cx="1877059" cy="510915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xmlns="" id="{2FEBBB18-A81D-AC0C-330E-01C2C416D80A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 l="38469" t="26222" r="24366" b="6474"/>
          <a:stretch>
            <a:fillRect/>
          </a:stretch>
        </p:blipFill>
        <p:spPr>
          <a:xfrm>
            <a:off x="5610634" y="5073728"/>
            <a:ext cx="1191020" cy="1227057"/>
          </a:xfrm>
          <a:prstGeom prst="rect">
            <a:avLst/>
          </a:prstGeom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xmlns="" id="{EF608CB2-ED82-989F-3188-ADE02A000107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184" t="21465" r="68651" b="66182"/>
          <a:stretch>
            <a:fillRect/>
          </a:stretch>
        </p:blipFill>
        <p:spPr>
          <a:xfrm>
            <a:off x="9318314" y="3682351"/>
            <a:ext cx="2600100" cy="561217"/>
          </a:xfrm>
          <a:prstGeom prst="rect">
            <a:avLst/>
          </a:prstGeom>
        </p:spPr>
      </p:pic>
      <p:pic>
        <p:nvPicPr>
          <p:cNvPr id="38" name="Imagem 37">
            <a:extLst>
              <a:ext uri="{FF2B5EF4-FFF2-40B4-BE49-F238E27FC236}">
                <a16:creationId xmlns:a16="http://schemas.microsoft.com/office/drawing/2014/main" xmlns="" id="{13CC2203-B66A-905E-1D58-886A1A55D44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550749" y="982857"/>
            <a:ext cx="1248994" cy="12489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7FFBB5C-A5AF-AECA-9A86-B9D7C5CD85D6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8361" t="36521" r="26964" b="43201"/>
          <a:stretch>
            <a:fillRect/>
          </a:stretch>
        </p:blipFill>
        <p:spPr>
          <a:xfrm>
            <a:off x="10112532" y="5517785"/>
            <a:ext cx="2038662" cy="33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183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72F6D5FB-9629-545C-1DBA-79389E98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0110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B0C10F-DCFD-7BCB-9398-8BDAA5BDC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E142380-D4FE-2212-4AB1-D8607EB8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47B7B90-C239-7070-FA40-C14A362341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86C2CA8-C14B-0FCE-32C7-6A5C9D8B2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-653347"/>
            <a:ext cx="12790312" cy="719455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A51D1039-6F7F-3FBB-5EA9-E59A038A9092}"/>
              </a:ext>
            </a:extLst>
          </p:cNvPr>
          <p:cNvSpPr txBox="1"/>
          <p:nvPr/>
        </p:nvSpPr>
        <p:spPr>
          <a:xfrm>
            <a:off x="3456432" y="329184"/>
            <a:ext cx="361188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Reunião: Grupo de trabalho </a:t>
            </a:r>
          </a:p>
        </p:txBody>
      </p:sp>
    </p:spTree>
    <p:extLst>
      <p:ext uri="{BB962C8B-B14F-4D97-AF65-F5344CB8AC3E}">
        <p14:creationId xmlns:p14="http://schemas.microsoft.com/office/powerpoint/2010/main" val="4013152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41EA4E-9FD8-B118-9849-AE90F8A39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E5D778-71B1-9156-6A15-99D260472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xmlns="" id="{DF291FBE-64D3-E136-F216-47FDC8EF1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122" y="2526772"/>
            <a:ext cx="7459132" cy="41957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1F600CC-E415-D9FE-3D62-A1D4EA6E8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819" y="0"/>
            <a:ext cx="6245898" cy="351331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87F7F3C-DBF4-459B-A7BF-5CDEABD25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477" y="3899959"/>
            <a:ext cx="10035821" cy="564514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4FC9E40-AC5F-FD03-DFEE-B6E1A19575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569" r="24096" b="5306"/>
          <a:stretch/>
        </p:blipFill>
        <p:spPr>
          <a:xfrm>
            <a:off x="0" y="733778"/>
            <a:ext cx="5689600" cy="342053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F4ECDDEB-E8E7-9A6F-B2C2-0E625E5ACC4E}"/>
              </a:ext>
            </a:extLst>
          </p:cNvPr>
          <p:cNvSpPr txBox="1"/>
          <p:nvPr/>
        </p:nvSpPr>
        <p:spPr>
          <a:xfrm>
            <a:off x="120122" y="188536"/>
            <a:ext cx="556947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Live via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Facebook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: tema rastreabilidade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946091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11.xml><?xml version="1.0" encoding="utf-8"?>
<a:theme xmlns:a="http://schemas.openxmlformats.org/drawingml/2006/main" name="2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sign padrão">
  <a:themeElements>
    <a:clrScheme name="">
      <a:dk1>
        <a:srgbClr val="000000"/>
      </a:dk1>
      <a:lt1>
        <a:srgbClr val="FFFFFF"/>
      </a:lt1>
      <a:dk2>
        <a:srgbClr val="003300"/>
      </a:dk2>
      <a:lt2>
        <a:srgbClr val="FFFFAF"/>
      </a:lt2>
      <a:accent1>
        <a:srgbClr val="FF9900"/>
      </a:accent1>
      <a:accent2>
        <a:srgbClr val="00FFFF"/>
      </a:accent2>
      <a:accent3>
        <a:srgbClr val="AAADAA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sign padrão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bg2"/>
          </a:buClr>
          <a:buSzTx/>
          <a:buFont typeface="Monotype Sorts" pitchFamily="2" charset="2"/>
          <a:buNone/>
          <a:tabLst/>
          <a:defRPr kumimoji="1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bg2"/>
          </a:buClr>
          <a:buSzTx/>
          <a:buFont typeface="Monotype Sorts" pitchFamily="2" charset="2"/>
          <a:buNone/>
          <a:tabLst/>
          <a:defRPr kumimoji="1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3300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DA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Í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1_Í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6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eeJet PPT Theme 2025++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eJet PPT Theme 2025++" id="{0FB35697-1DD4-4AE5-8645-3533D566D783}" vid="{BA31AC45-50ED-4620-AD1E-114E9B6A72C0}"/>
    </a:ext>
  </a:extLst>
</a:theme>
</file>

<file path=ppt/theme/theme9.xml><?xml version="1.0" encoding="utf-8"?>
<a:theme xmlns:a="http://schemas.openxmlformats.org/drawingml/2006/main" name="5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1045</Words>
  <Application>Microsoft Office PowerPoint</Application>
  <PresentationFormat>Widescreen</PresentationFormat>
  <Paragraphs>219</Paragraphs>
  <Slides>72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11</vt:i4>
      </vt:variant>
      <vt:variant>
        <vt:lpstr>Títulos de slides</vt:lpstr>
      </vt:variant>
      <vt:variant>
        <vt:i4>72</vt:i4>
      </vt:variant>
    </vt:vector>
  </HeadingPairs>
  <TitlesOfParts>
    <vt:vector size="98" baseType="lpstr">
      <vt:lpstr>Aileron Regular</vt:lpstr>
      <vt:lpstr>Aileron Regular Bold</vt:lpstr>
      <vt:lpstr>Arial</vt:lpstr>
      <vt:lpstr>Bahnschrift</vt:lpstr>
      <vt:lpstr>Calibri</vt:lpstr>
      <vt:lpstr>Calibri Light</vt:lpstr>
      <vt:lpstr>Cascadia Code</vt:lpstr>
      <vt:lpstr>Cascadia Mono SemiBold</vt:lpstr>
      <vt:lpstr>Century Gothic</vt:lpstr>
      <vt:lpstr>Gill Sans MT</vt:lpstr>
      <vt:lpstr>Kollektif Bold</vt:lpstr>
      <vt:lpstr>Monotype Sorts</vt:lpstr>
      <vt:lpstr>Montserrat</vt:lpstr>
      <vt:lpstr>Times New Roman</vt:lpstr>
      <vt:lpstr>Wingdings 3</vt:lpstr>
      <vt:lpstr>Tema do Office</vt:lpstr>
      <vt:lpstr>Design padrão</vt:lpstr>
      <vt:lpstr>1_Tema do Office</vt:lpstr>
      <vt:lpstr>Íon</vt:lpstr>
      <vt:lpstr>1_Íon</vt:lpstr>
      <vt:lpstr>3_Tema do Office</vt:lpstr>
      <vt:lpstr>4_Tema do Office</vt:lpstr>
      <vt:lpstr>TeeJet PPT Theme 2025++</vt:lpstr>
      <vt:lpstr>5_Tema do Office</vt:lpstr>
      <vt:lpstr>Parcel</vt:lpstr>
      <vt:lpstr>2_Tema do Office</vt:lpstr>
      <vt:lpstr>Boas Práticas Agrícolas.</vt:lpstr>
      <vt:lpstr>Inspeção técnica de pulverizadores agrícolas e treinamento de aplicadores</vt:lpstr>
      <vt:lpstr>Programa de Monitora Ferrugem </vt:lpstr>
      <vt:lpstr>Alimento Seguro  – Boas Práticas Agrícolas –  Emater/RS Ascar – SDR – Ceasa/RS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   Luis Bohn  Emater/RS Ascar</vt:lpstr>
      <vt:lpstr>Apresentação do PowerPoint</vt:lpstr>
      <vt:lpstr>Apresentação do PowerPoint</vt:lpstr>
      <vt:lpstr>Apresentação do PowerPoint</vt:lpstr>
      <vt:lpstr>Apresentação do PowerPoint</vt:lpstr>
      <vt:lpstr>Boas Práticas Agrícolas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Inspeção técnica de pulverizadores agrícolas e treinamento de aplicadores</vt:lpstr>
      <vt:lpstr>Objetivos</vt:lpstr>
      <vt:lpstr>Apresentação do PowerPoint</vt:lpstr>
      <vt:lpstr>Imagens dos cursos</vt:lpstr>
      <vt:lpstr>Apresentação do PowerPoint</vt:lpstr>
      <vt:lpstr>Imagens Das inspeções</vt:lpstr>
      <vt:lpstr>INSPECIONA-RS!</vt:lpstr>
      <vt:lpstr>Programa de Monitora Ferrugem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Beauveria – moleque da bananeira</vt:lpstr>
      <vt:lpstr> Bioinsumos na agricultura: </vt:lpstr>
      <vt:lpstr>Apresentação do PowerPoint</vt:lpstr>
      <vt:lpstr>Protocolo de bioinsumos - melancia</vt:lpstr>
      <vt:lpstr>Apresentação do PowerPoint</vt:lpstr>
      <vt:lpstr> </vt:lpstr>
      <vt:lpstr>Capacitação de Técnicos e de Agricultores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Estratégias/Ações: </vt:lpstr>
      <vt:lpstr>Apresentação do PowerPoint</vt:lpstr>
      <vt:lpstr>Alimento Seguro  – Boas Práticas Agrícolas –  Emater/RS Ascar – SDR – Ceasa/RS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Boas Práticas Agrícolas.</dc:title>
  <dc:creator>Luis Bohn</dc:creator>
  <cp:lastModifiedBy>Denise L. Friedrich</cp:lastModifiedBy>
  <cp:revision>22</cp:revision>
  <cp:lastPrinted>2026-03-16T11:52:40Z</cp:lastPrinted>
  <dcterms:created xsi:type="dcterms:W3CDTF">2026-03-11T12:06:54Z</dcterms:created>
  <dcterms:modified xsi:type="dcterms:W3CDTF">2026-03-23T13:23:48Z</dcterms:modified>
</cp:coreProperties>
</file>