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1" r:id="rId11"/>
    <p:sldId id="264" r:id="rId12"/>
    <p:sldId id="265" r:id="rId13"/>
    <p:sldId id="266" r:id="rId14"/>
    <p:sldId id="277" r:id="rId15"/>
    <p:sldId id="267" r:id="rId16"/>
    <p:sldId id="268" r:id="rId17"/>
    <p:sldId id="269" r:id="rId18"/>
    <p:sldId id="270" r:id="rId19"/>
    <p:sldId id="272" r:id="rId20"/>
    <p:sldId id="273" r:id="rId21"/>
    <p:sldId id="274" r:id="rId22"/>
    <p:sldId id="276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DCE8-D038-4E37-9B4E-9B68F2310675}" type="datetimeFigureOut">
              <a:rPr lang="pt-BR" smtClean="0"/>
              <a:pPr/>
              <a:t>27/09/2012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FB74-0283-4B1F-A00A-97EAAF0CE05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DCE8-D038-4E37-9B4E-9B68F2310675}" type="datetimeFigureOut">
              <a:rPr lang="pt-BR" smtClean="0"/>
              <a:pPr/>
              <a:t>27/09/2012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FB74-0283-4B1F-A00A-97EAAF0CE05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DCE8-D038-4E37-9B4E-9B68F2310675}" type="datetimeFigureOut">
              <a:rPr lang="pt-BR" smtClean="0"/>
              <a:pPr/>
              <a:t>27/09/2012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FB74-0283-4B1F-A00A-97EAAF0CE05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DCE8-D038-4E37-9B4E-9B68F2310675}" type="datetimeFigureOut">
              <a:rPr lang="pt-BR" smtClean="0"/>
              <a:pPr/>
              <a:t>27/09/2012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FB74-0283-4B1F-A00A-97EAAF0CE05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DCE8-D038-4E37-9B4E-9B68F2310675}" type="datetimeFigureOut">
              <a:rPr lang="pt-BR" smtClean="0"/>
              <a:pPr/>
              <a:t>27/09/2012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FB74-0283-4B1F-A00A-97EAAF0CE05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DCE8-D038-4E37-9B4E-9B68F2310675}" type="datetimeFigureOut">
              <a:rPr lang="pt-BR" smtClean="0"/>
              <a:pPr/>
              <a:t>27/09/2012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FB74-0283-4B1F-A00A-97EAAF0CE05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DCE8-D038-4E37-9B4E-9B68F2310675}" type="datetimeFigureOut">
              <a:rPr lang="pt-BR" smtClean="0"/>
              <a:pPr/>
              <a:t>27/09/2012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FB74-0283-4B1F-A00A-97EAAF0CE05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DCE8-D038-4E37-9B4E-9B68F2310675}" type="datetimeFigureOut">
              <a:rPr lang="pt-BR" smtClean="0"/>
              <a:pPr/>
              <a:t>27/09/2012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FB74-0283-4B1F-A00A-97EAAF0CE05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DCE8-D038-4E37-9B4E-9B68F2310675}" type="datetimeFigureOut">
              <a:rPr lang="pt-BR" smtClean="0"/>
              <a:pPr/>
              <a:t>27/09/2012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EE2FB74-0283-4B1F-A00A-97EAAF0CE05B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DCE8-D038-4E37-9B4E-9B68F2310675}" type="datetimeFigureOut">
              <a:rPr lang="pt-BR" smtClean="0"/>
              <a:pPr/>
              <a:t>27/09/2012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FB74-0283-4B1F-A00A-97EAAF0CE05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DCE8-D038-4E37-9B4E-9B68F2310675}" type="datetimeFigureOut">
              <a:rPr lang="pt-BR" smtClean="0"/>
              <a:pPr/>
              <a:t>27/09/2012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2FB74-0283-4B1F-A00A-97EAAF0CE05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58DCE8-D038-4E37-9B4E-9B68F2310675}" type="datetimeFigureOut">
              <a:rPr lang="pt-BR" smtClean="0"/>
              <a:pPr/>
              <a:t>27/09/2012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EE2FB74-0283-4B1F-A00A-97EAAF0CE05B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576728"/>
          </a:xfrm>
        </p:spPr>
        <p:txBody>
          <a:bodyPr>
            <a:normAutofit fontScale="92500" lnSpcReduction="10000"/>
          </a:bodyPr>
          <a:lstStyle/>
          <a:p>
            <a:pPr algn="ctr"/>
            <a:endParaRPr lang="pt-BR" sz="4000" b="1" dirty="0" smtClean="0"/>
          </a:p>
          <a:p>
            <a:pPr algn="ctr"/>
            <a:r>
              <a:rPr lang="pt-BR" sz="4000" b="1" dirty="0" smtClean="0"/>
              <a:t> AÇÕES DE SUCESSO</a:t>
            </a:r>
          </a:p>
          <a:p>
            <a:pPr algn="ctr"/>
            <a:r>
              <a:rPr lang="pt-BR" sz="4000" b="1" dirty="0" smtClean="0"/>
              <a:t> </a:t>
            </a:r>
          </a:p>
          <a:p>
            <a:pPr algn="ctr"/>
            <a:r>
              <a:rPr lang="pt-BR" sz="4000" b="1" dirty="0" smtClean="0"/>
              <a:t>ORGANIZAÇÃO</a:t>
            </a:r>
            <a:endParaRPr lang="pt-BR" sz="4000" b="1" dirty="0"/>
          </a:p>
        </p:txBody>
      </p:sp>
      <p:pic>
        <p:nvPicPr>
          <p:cNvPr id="1026" name="Picture 2" descr="E:\logo senasa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500042"/>
            <a:ext cx="6429420" cy="19994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:\Documents and Settings\Administrador\Desktop\fotos fachada\100_18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363" y="365125"/>
            <a:ext cx="8169275" cy="6126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7851648" cy="1828800"/>
          </a:xfrm>
        </p:spPr>
        <p:txBody>
          <a:bodyPr/>
          <a:lstStyle/>
          <a:p>
            <a:pPr algn="ctr"/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2780928"/>
            <a:ext cx="8280920" cy="3456384"/>
          </a:xfrm>
        </p:spPr>
        <p:txBody>
          <a:bodyPr>
            <a:normAutofit fontScale="92500"/>
          </a:bodyPr>
          <a:lstStyle/>
          <a:p>
            <a:endParaRPr lang="pt-BR" dirty="0" smtClean="0"/>
          </a:p>
          <a:p>
            <a:pPr algn="l"/>
            <a:r>
              <a:rPr lang="pt-BR" sz="4800" dirty="0" smtClean="0"/>
              <a:t>Início em 04/04/1978  (27 Sócios)</a:t>
            </a:r>
          </a:p>
          <a:p>
            <a:pPr algn="ctr"/>
            <a:endParaRPr lang="pt-BR" sz="9600" dirty="0" smtClean="0"/>
          </a:p>
          <a:p>
            <a:r>
              <a:rPr lang="pt-BR" dirty="0" smtClean="0"/>
              <a:t> 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33400" y="908720"/>
            <a:ext cx="7854696" cy="5184576"/>
          </a:xfrm>
        </p:spPr>
        <p:txBody>
          <a:bodyPr>
            <a:normAutofit/>
          </a:bodyPr>
          <a:lstStyle/>
          <a:p>
            <a:pPr algn="ctr"/>
            <a:r>
              <a:rPr lang="pt-BR" sz="3800" dirty="0" smtClean="0"/>
              <a:t>Local “emprestado”  - Indústria de Máq. Agrícolas Campeã.</a:t>
            </a:r>
          </a:p>
          <a:p>
            <a:pPr algn="ctr"/>
            <a:r>
              <a:rPr lang="pt-BR" sz="3800" dirty="0" smtClean="0"/>
              <a:t>Após convênio com o CREA, sede alugada na rua  Sete de setembro. (início em 09/2008)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Documents and Settings\Administrador\Desktop\Sca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924944"/>
            <a:ext cx="5376863" cy="3638550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611560" y="332656"/>
            <a:ext cx="7344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/>
              <a:t>POSSE DA DIRETORIA</a:t>
            </a:r>
            <a:endParaRPr lang="pt-BR" sz="4400" b="1" dirty="0"/>
          </a:p>
        </p:txBody>
      </p:sp>
      <p:sp>
        <p:nvSpPr>
          <p:cNvPr id="8" name="Retângulo 7"/>
          <p:cNvSpPr/>
          <p:nvPr/>
        </p:nvSpPr>
        <p:spPr>
          <a:xfrm>
            <a:off x="1547664" y="1556792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 smtClean="0"/>
              <a:t>1ª diretoria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F:\Documents and Settings\Administrador\Desktop\Scan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32656"/>
            <a:ext cx="5904656" cy="62415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467544" y="1168826"/>
            <a:ext cx="8424936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EVOLU</a:t>
            </a: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(AT</a:t>
            </a: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O ANO DA SEDE PR</a:t>
            </a: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PRIA)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Entre 1978 e 1998 (20 anos) houve um aumento para 45 s</a:t>
            </a:r>
            <a:r>
              <a:rPr kumimoji="0" lang="pt-BR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pt-BR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cios membros</a:t>
            </a:r>
            <a:endParaRPr kumimoji="0" lang="pt-B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51520" y="548680"/>
            <a:ext cx="8748464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SEDE PR</a:t>
            </a:r>
            <a:r>
              <a:rPr kumimoji="0" lang="pt-B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pt-B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PRIA </a:t>
            </a:r>
            <a:endParaRPr kumimoji="0" 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Doa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de terreno da prefeitura</a:t>
            </a:r>
            <a:endParaRPr kumimoji="0" 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Doa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de US$ 200,00  de  cada associado (atualmente  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“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joia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”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endParaRPr kumimoji="0" 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Doa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de investimentos por empresas parceiras</a:t>
            </a:r>
            <a:endParaRPr kumimoji="0" 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Doa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de valor do CREA/RS(50%) para a constru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</a:t>
            </a:r>
            <a:endParaRPr kumimoji="0" 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Constru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da sede.</a:t>
            </a:r>
            <a:endParaRPr kumimoji="0" 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 descr="F:\Documents and Settings\Administrador\Desktop\Scan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5527675" cy="3424237"/>
          </a:xfrm>
          <a:prstGeom prst="rect">
            <a:avLst/>
          </a:prstGeom>
          <a:noFill/>
        </p:spPr>
      </p:pic>
      <p:pic>
        <p:nvPicPr>
          <p:cNvPr id="5" name="Picture 2" descr="F:\Documents and Settings\Administrador\Desktop\imagem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789040"/>
            <a:ext cx="5117647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:\Documents and Settings\Administrador\Desktop\Scan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996952"/>
            <a:ext cx="4443651" cy="3312368"/>
          </a:xfrm>
          <a:prstGeom prst="rect">
            <a:avLst/>
          </a:prstGeom>
          <a:noFill/>
        </p:spPr>
      </p:pic>
      <p:pic>
        <p:nvPicPr>
          <p:cNvPr id="28674" name="Picture 2" descr="F:\Documents and Settings\Administrador\Desktop\Scan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260649"/>
            <a:ext cx="3888431" cy="2994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758360"/>
            <a:ext cx="9144000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ESTRAT</a:t>
            </a:r>
            <a:r>
              <a:rPr kumimoji="0" lang="pt-B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pt-B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GIA  DE  EVOLU</a:t>
            </a:r>
            <a:r>
              <a:rPr kumimoji="0" lang="pt-B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 (2008)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sz="4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AUMENTAR O N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Ú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MERO DE S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CIOS (correspondentes)</a:t>
            </a:r>
            <a:endParaRPr kumimoji="0" 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187624" y="5085184"/>
            <a:ext cx="7272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ATUALMENTE TEMOS  122 SÓCIOS CORRESPONDENTES</a:t>
            </a:r>
            <a:endParaRPr lang="pt-BR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55576" y="548680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36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OFERTAS DE CURSOS  LOCAIS, P</a:t>
            </a:r>
            <a:r>
              <a:rPr lang="pt-BR" sz="3600" dirty="0" smtClean="0"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lang="pt-BR" sz="36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S CONSULTA</a:t>
            </a:r>
            <a:endParaRPr lang="pt-BR" sz="3600" dirty="0" smtClean="0">
              <a:latin typeface="Arial" pitchFamily="34" charset="0"/>
            </a:endParaRPr>
          </a:p>
        </p:txBody>
      </p:sp>
      <p:pic>
        <p:nvPicPr>
          <p:cNvPr id="8193" name="Picture 1" descr="D:\Documents and Settings\Administrador\Meus documentos\Minhas imagens\seleção fotos revista\semasa  praia 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204864"/>
            <a:ext cx="4752528" cy="3564396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5292080" y="59492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CURSO DE  AUTO CAD</a:t>
            </a:r>
            <a:endParaRPr lang="pt-B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707904" y="476672"/>
            <a:ext cx="47525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8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CURSOS EM CONVÊNIO COM EMPRESAS</a:t>
            </a:r>
            <a:endParaRPr lang="pt-BR" sz="2800" b="1" dirty="0" smtClean="0">
              <a:latin typeface="Arial" pitchFamily="34" charset="0"/>
            </a:endParaRPr>
          </a:p>
        </p:txBody>
      </p:sp>
      <p:pic>
        <p:nvPicPr>
          <p:cNvPr id="7169" name="Picture 1" descr="F:\Documents and Settings\Administrador\Desktop\Scan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717032"/>
            <a:ext cx="4276583" cy="2952328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5364088" y="1628800"/>
            <a:ext cx="34563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CURSO DE IMPERMEABILIZAÇÃO E PINTURA PREDIAL</a:t>
            </a:r>
          </a:p>
          <a:p>
            <a:r>
              <a:rPr lang="pt-BR" dirty="0" smtClean="0"/>
              <a:t>–PARCERIA COM A EMPRESA LERINO TINTAS E TINTAS REAL</a:t>
            </a:r>
            <a:endParaRPr lang="pt-BR" dirty="0"/>
          </a:p>
        </p:txBody>
      </p:sp>
      <p:pic>
        <p:nvPicPr>
          <p:cNvPr id="7" name="Picture 1" descr="F:\Documents and Settings\Administrador\Desktop\Scan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787016" y="1093304"/>
            <a:ext cx="3212975" cy="42839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403648" y="1484784"/>
            <a:ext cx="56886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/>
              <a:t>AGENDA DA ENTIDADE,  DISTRIBUIDO PARA OS SÓCIOS...</a:t>
            </a:r>
          </a:p>
          <a:p>
            <a:endParaRPr lang="pt-BR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95536" y="89627"/>
            <a:ext cx="687739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DIVULGA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NA SOCIEDADE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EM JORNAIS,</a:t>
            </a:r>
            <a:r>
              <a:rPr kumimoji="0" lang="pt-BR" sz="3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REVISTAS, RÁDIOS.</a:t>
            </a:r>
            <a:endParaRPr kumimoji="0" 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899592" y="2826127"/>
            <a:ext cx="64807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JORNAIS E REVISTAS:</a:t>
            </a:r>
          </a:p>
          <a:p>
            <a:r>
              <a:rPr lang="pt-BR" sz="3200" dirty="0" smtClean="0"/>
              <a:t>A Tribuna Regional; O Mensageiro; Jornal das Missões.</a:t>
            </a:r>
          </a:p>
          <a:p>
            <a:r>
              <a:rPr lang="pt-BR" sz="3200" dirty="0" smtClean="0"/>
              <a:t>RÁDIOS: </a:t>
            </a:r>
          </a:p>
          <a:p>
            <a:r>
              <a:rPr lang="pt-BR" sz="3200" dirty="0" err="1" smtClean="0"/>
              <a:t>Sepé</a:t>
            </a:r>
            <a:r>
              <a:rPr lang="pt-BR" sz="3200" dirty="0" smtClean="0"/>
              <a:t> </a:t>
            </a:r>
            <a:r>
              <a:rPr lang="pt-BR" sz="3200" dirty="0" err="1" smtClean="0"/>
              <a:t>Tiaraju</a:t>
            </a:r>
            <a:r>
              <a:rPr lang="pt-BR" sz="3200" dirty="0" smtClean="0"/>
              <a:t>; Nova </a:t>
            </a:r>
            <a:r>
              <a:rPr lang="pt-BR" sz="3200" dirty="0" err="1" smtClean="0"/>
              <a:t>Fm</a:t>
            </a:r>
            <a:r>
              <a:rPr lang="pt-BR" sz="3200" dirty="0" smtClean="0"/>
              <a:t>; Novos Horizontes; Radio Com; Radio Santo Ângelo.</a:t>
            </a:r>
          </a:p>
          <a:p>
            <a:endParaRPr lang="pt-BR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776607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APROXIMA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COM ALUNOS DA UNIVERSIDADE</a:t>
            </a:r>
            <a:endParaRPr kumimoji="0" 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Picture 5" descr="F:\Documents and Settings\Administrador\Desktop\Scan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015708" y="1681037"/>
            <a:ext cx="3998162" cy="57658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187624" y="692696"/>
            <a:ext cx="644420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LOCA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DO SALÃO PRINCIPAL PARA S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CIOS E EMPRESAS</a:t>
            </a:r>
            <a:endParaRPr kumimoji="0" 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098" name="Picture 2" descr="D:\Documents and Settings\Administrador\Meus documentos\Minhas imagens\decorações do salão\GEDC04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356992"/>
            <a:ext cx="4211960" cy="3158970"/>
          </a:xfrm>
          <a:prstGeom prst="rect">
            <a:avLst/>
          </a:prstGeom>
          <a:noFill/>
        </p:spPr>
      </p:pic>
      <p:pic>
        <p:nvPicPr>
          <p:cNvPr id="4099" name="Picture 3" descr="D:\Documents and Settings\Administrador\Meus documentos\Minhas imagens\decorações do salão\GEDC04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429000"/>
            <a:ext cx="4032447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172146" y="0"/>
            <a:ext cx="49718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/>
              <a:t>LANÇAMENTO DA REVISTA  “SENASA”</a:t>
            </a:r>
            <a:endParaRPr lang="pt-BR" sz="3600" dirty="0"/>
          </a:p>
        </p:txBody>
      </p:sp>
      <p:pic>
        <p:nvPicPr>
          <p:cNvPr id="3073" name="Picture 1" descr="E:\senasa\DSC_01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739588"/>
            <a:ext cx="4302847" cy="2857763"/>
          </a:xfrm>
          <a:prstGeom prst="rect">
            <a:avLst/>
          </a:prstGeom>
          <a:noFill/>
        </p:spPr>
      </p:pic>
      <p:pic>
        <p:nvPicPr>
          <p:cNvPr id="3074" name="Picture 2" descr="E:\senasa\DSC_01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3960440" cy="2630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68813"/>
            <a:ext cx="870411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PARTICIPA</a:t>
            </a:r>
            <a:r>
              <a: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NOS CONSELHOS DO MUNIC</a:t>
            </a:r>
            <a:r>
              <a: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PIO</a:t>
            </a:r>
            <a:endParaRPr kumimoji="0" lang="pt-BR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11560" y="1052736"/>
            <a:ext cx="813690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3000" spc="-150" dirty="0" smtClean="0"/>
              <a:t>CONSELHO MUNICIPAL DE HABITAÇÃO</a:t>
            </a:r>
          </a:p>
          <a:p>
            <a:pPr>
              <a:buFont typeface="Arial" pitchFamily="34" charset="0"/>
              <a:buChar char="•"/>
            </a:pPr>
            <a:r>
              <a:rPr lang="pt-BR" sz="3000" spc="-150" dirty="0" smtClean="0"/>
              <a:t>CONSELHO MUNICIPAL DO MEIO AMBIENTE</a:t>
            </a:r>
          </a:p>
          <a:p>
            <a:pPr>
              <a:buFont typeface="Arial" pitchFamily="34" charset="0"/>
              <a:buChar char="•"/>
            </a:pPr>
            <a:r>
              <a:rPr lang="pt-BR" sz="3000" spc="-150" dirty="0" smtClean="0"/>
              <a:t>CONSELHO MUNICIPAL DA CIDADE</a:t>
            </a:r>
          </a:p>
          <a:p>
            <a:pPr>
              <a:buFont typeface="Arial" pitchFamily="34" charset="0"/>
              <a:buChar char="•"/>
            </a:pPr>
            <a:r>
              <a:rPr lang="pt-BR" sz="3000" spc="-150" dirty="0" smtClean="0"/>
              <a:t>CONSELHO MUNICIPAL DE GESTAO COMPARTILHADA</a:t>
            </a:r>
          </a:p>
          <a:p>
            <a:pPr>
              <a:buFont typeface="Arial" pitchFamily="34" charset="0"/>
              <a:buChar char="•"/>
            </a:pPr>
            <a:r>
              <a:rPr lang="pt-BR" sz="3000" spc="-150" dirty="0" smtClean="0"/>
              <a:t>CONSELHO MUNICIPAL DE SAUDE</a:t>
            </a:r>
          </a:p>
          <a:p>
            <a:pPr>
              <a:buFont typeface="Arial" pitchFamily="34" charset="0"/>
              <a:buChar char="•"/>
            </a:pPr>
            <a:r>
              <a:rPr lang="pt-BR" sz="3000" spc="-150" dirty="0" smtClean="0"/>
              <a:t>CONSELHO MUNICIPAL DO PATRIMONIO ARQUEOLOGICO HISTORICO E CULTURAL</a:t>
            </a:r>
          </a:p>
          <a:p>
            <a:pPr>
              <a:buFont typeface="Arial" pitchFamily="34" charset="0"/>
              <a:buChar char="•"/>
            </a:pPr>
            <a:r>
              <a:rPr lang="pt-BR" sz="3000" spc="-150" dirty="0" smtClean="0"/>
              <a:t>CONSELHO MUNICIPAL DO FUNDO DE HABIRAÇÃO DE INTERESSE SOCIAL</a:t>
            </a:r>
            <a:endParaRPr lang="pt-BR" sz="3000" spc="-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111414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SITUA</a:t>
            </a:r>
            <a:r>
              <a:rPr kumimoji="0" lang="pt-B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ATUAL  (2012)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sz="36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Membros fundadores e s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cios 	= 74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Membros Correspondentes= 122</a:t>
            </a:r>
            <a:endParaRPr kumimoji="0" 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331640" y="1052736"/>
            <a:ext cx="6552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Diretoria 2011-2012</a:t>
            </a:r>
            <a:endParaRPr lang="pt-BR" sz="4400" b="1" dirty="0"/>
          </a:p>
        </p:txBody>
      </p:sp>
      <p:pic>
        <p:nvPicPr>
          <p:cNvPr id="31746" name="Picture 2" descr="F:\Documents and Settings\Administrador\Desktop\Diretoria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780928"/>
            <a:ext cx="5403850" cy="3611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899592" y="836712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/>
              <a:t>CONCLUSÃO</a:t>
            </a:r>
            <a:endParaRPr lang="pt-BR" sz="4800" dirty="0"/>
          </a:p>
        </p:txBody>
      </p:sp>
      <p:pic>
        <p:nvPicPr>
          <p:cNvPr id="1026" name="Picture 2" descr="F:\CA-0021-12-Fundo_Palco_500x200cm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067958" y="-67786911"/>
            <a:ext cx="18000000" cy="7199771"/>
          </a:xfrm>
          <a:prstGeom prst="rect">
            <a:avLst/>
          </a:prstGeom>
          <a:noFill/>
        </p:spPr>
      </p:pic>
      <p:sp>
        <p:nvSpPr>
          <p:cNvPr id="6" name="Retângulo 5"/>
          <p:cNvSpPr/>
          <p:nvPr/>
        </p:nvSpPr>
        <p:spPr>
          <a:xfrm>
            <a:off x="1646521" y="2967334"/>
            <a:ext cx="585096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OBRIGADO PELA </a:t>
            </a:r>
          </a:p>
          <a:p>
            <a:pPr algn="ctr"/>
            <a:r>
              <a:rPr lang="pt-BR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ATENÇÃO!!!!</a:t>
            </a:r>
            <a:endParaRPr lang="pt-BR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114</TotalTime>
  <Words>296</Words>
  <Application>Microsoft Office PowerPoint</Application>
  <PresentationFormat>Apresentação na tela (4:3)</PresentationFormat>
  <Paragraphs>64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Fluxo</vt:lpstr>
      <vt:lpstr>Slide 1</vt:lpstr>
      <vt:lpstr>Slide 2</vt:lpstr>
      <vt:lpstr>INTRODUÇÃO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ENGESUL001</cp:lastModifiedBy>
  <cp:revision>14</cp:revision>
  <dcterms:created xsi:type="dcterms:W3CDTF">2012-09-26T02:16:33Z</dcterms:created>
  <dcterms:modified xsi:type="dcterms:W3CDTF">2012-09-27T14:35:50Z</dcterms:modified>
</cp:coreProperties>
</file>